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4" r:id="rId1"/>
  </p:sldMasterIdLst>
  <p:notesMasterIdLst>
    <p:notesMasterId r:id="rId17"/>
  </p:notesMasterIdLst>
  <p:sldIdLst>
    <p:sldId id="257" r:id="rId2"/>
    <p:sldId id="263" r:id="rId3"/>
    <p:sldId id="260" r:id="rId4"/>
    <p:sldId id="261" r:id="rId5"/>
    <p:sldId id="256" r:id="rId6"/>
    <p:sldId id="262" r:id="rId7"/>
    <p:sldId id="264" r:id="rId8"/>
    <p:sldId id="269" r:id="rId9"/>
    <p:sldId id="267" r:id="rId10"/>
    <p:sldId id="273" r:id="rId11"/>
    <p:sldId id="270" r:id="rId12"/>
    <p:sldId id="268" r:id="rId13"/>
    <p:sldId id="271" r:id="rId14"/>
    <p:sldId id="272" r:id="rId15"/>
    <p:sldId id="274"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41" autoAdjust="0"/>
    <p:restoredTop sz="94660"/>
  </p:normalViewPr>
  <p:slideViewPr>
    <p:cSldViewPr snapToGrid="0">
      <p:cViewPr>
        <p:scale>
          <a:sx n="300" d="100"/>
          <a:sy n="300" d="100"/>
        </p:scale>
        <p:origin x="5226" y="566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71DDFF7-5079-4F13-B162-193B8466D6EB}" type="datetimeFigureOut">
              <a:rPr lang="en-GB" smtClean="0"/>
              <a:t>27/08/2015</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4DC0CDA-A2BA-4FA7-B15C-F389A8F24DE8}" type="slidenum">
              <a:rPr lang="en-GB" smtClean="0"/>
              <a:t>‹#›</a:t>
            </a:fld>
            <a:endParaRPr lang="en-GB"/>
          </a:p>
        </p:txBody>
      </p:sp>
    </p:spTree>
    <p:extLst>
      <p:ext uri="{BB962C8B-B14F-4D97-AF65-F5344CB8AC3E}">
        <p14:creationId xmlns:p14="http://schemas.microsoft.com/office/powerpoint/2010/main" val="11824059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fld id="{D7EF207B-6EBA-440E-9FA9-9A6E77B0AAC3}" type="slidenum">
              <a:rPr lang="en-US" altLang="en-US">
                <a:latin typeface="Arial" panose="020B0604020202020204" pitchFamily="34" charset="0"/>
              </a:rPr>
              <a:pPr/>
              <a:t>1</a:t>
            </a:fld>
            <a:endParaRPr lang="en-US" altLang="en-US">
              <a:latin typeface="Arial" panose="020B0604020202020204" pitchFamily="34" charset="0"/>
            </a:endParaRPr>
          </a:p>
        </p:txBody>
      </p:sp>
      <p:sp>
        <p:nvSpPr>
          <p:cNvPr id="11267" name="Rectangle 2"/>
          <p:cNvSpPr>
            <a:spLocks noGrp="1" noRot="1" noChangeAspect="1" noChangeArrowheads="1" noTextEdit="1"/>
          </p:cNvSpPr>
          <p:nvPr>
            <p:ph type="sldImg"/>
          </p:nvPr>
        </p:nvSpPr>
        <p:spPr>
          <a:xfrm>
            <a:off x="1371600" y="1143000"/>
            <a:ext cx="4114800" cy="3086100"/>
          </a:xfrm>
          <a:ln/>
        </p:spPr>
      </p:sp>
      <p:sp>
        <p:nvSpPr>
          <p:cNvPr id="11268"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35702167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20456C50-62B5-4137-8779-22A33B9109BF}" type="datetimeFigureOut">
              <a:rPr lang="en-GB" smtClean="0"/>
              <a:t>27/08/2015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8E50454-C74C-415B-AEEA-5FAA11801576}" type="slidenum">
              <a:rPr lang="en-GB" smtClean="0"/>
              <a:t>‹#›</a:t>
            </a:fld>
            <a:endParaRPr lang="en-GB"/>
          </a:p>
        </p:txBody>
      </p:sp>
    </p:spTree>
    <p:extLst>
      <p:ext uri="{BB962C8B-B14F-4D97-AF65-F5344CB8AC3E}">
        <p14:creationId xmlns:p14="http://schemas.microsoft.com/office/powerpoint/2010/main" val="35947954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0456C50-62B5-4137-8779-22A33B9109BF}" type="datetimeFigureOut">
              <a:rPr lang="en-GB" smtClean="0"/>
              <a:t>27/08/2015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8E50454-C74C-415B-AEEA-5FAA11801576}" type="slidenum">
              <a:rPr lang="en-GB" smtClean="0"/>
              <a:t>‹#›</a:t>
            </a:fld>
            <a:endParaRPr lang="en-GB"/>
          </a:p>
        </p:txBody>
      </p:sp>
    </p:spTree>
    <p:extLst>
      <p:ext uri="{BB962C8B-B14F-4D97-AF65-F5344CB8AC3E}">
        <p14:creationId xmlns:p14="http://schemas.microsoft.com/office/powerpoint/2010/main" val="20954379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0456C50-62B5-4137-8779-22A33B9109BF}" type="datetimeFigureOut">
              <a:rPr lang="en-GB" smtClean="0"/>
              <a:t>27/08/2015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8E50454-C74C-415B-AEEA-5FAA11801576}" type="slidenum">
              <a:rPr lang="en-GB" smtClean="0"/>
              <a:t>‹#›</a:t>
            </a:fld>
            <a:endParaRPr lang="en-GB"/>
          </a:p>
        </p:txBody>
      </p:sp>
    </p:spTree>
    <p:extLst>
      <p:ext uri="{BB962C8B-B14F-4D97-AF65-F5344CB8AC3E}">
        <p14:creationId xmlns:p14="http://schemas.microsoft.com/office/powerpoint/2010/main" val="4245590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20456C50-62B5-4137-8779-22A33B9109BF}" type="datetimeFigureOut">
              <a:rPr lang="en-GB" smtClean="0"/>
              <a:t>27/08/2015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8E50454-C74C-415B-AEEA-5FAA11801576}" type="slidenum">
              <a:rPr lang="en-GB" smtClean="0"/>
              <a:t>‹#›</a:t>
            </a:fld>
            <a:endParaRPr lang="en-GB"/>
          </a:p>
        </p:txBody>
      </p:sp>
    </p:spTree>
    <p:extLst>
      <p:ext uri="{BB962C8B-B14F-4D97-AF65-F5344CB8AC3E}">
        <p14:creationId xmlns:p14="http://schemas.microsoft.com/office/powerpoint/2010/main" val="10721299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20456C50-62B5-4137-8779-22A33B9109BF}" type="datetimeFigureOut">
              <a:rPr lang="en-GB" smtClean="0"/>
              <a:t>27/08/2015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8E50454-C74C-415B-AEEA-5FAA11801576}" type="slidenum">
              <a:rPr lang="en-GB" smtClean="0"/>
              <a:t>‹#›</a:t>
            </a:fld>
            <a:endParaRPr lang="en-GB"/>
          </a:p>
        </p:txBody>
      </p:sp>
    </p:spTree>
    <p:extLst>
      <p:ext uri="{BB962C8B-B14F-4D97-AF65-F5344CB8AC3E}">
        <p14:creationId xmlns:p14="http://schemas.microsoft.com/office/powerpoint/2010/main" val="22264211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20456C50-62B5-4137-8779-22A33B9109BF}" type="datetimeFigureOut">
              <a:rPr lang="en-GB" smtClean="0"/>
              <a:t>27/08/2015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8E50454-C74C-415B-AEEA-5FAA11801576}" type="slidenum">
              <a:rPr lang="en-GB" smtClean="0"/>
              <a:t>‹#›</a:t>
            </a:fld>
            <a:endParaRPr lang="en-GB"/>
          </a:p>
        </p:txBody>
      </p:sp>
    </p:spTree>
    <p:extLst>
      <p:ext uri="{BB962C8B-B14F-4D97-AF65-F5344CB8AC3E}">
        <p14:creationId xmlns:p14="http://schemas.microsoft.com/office/powerpoint/2010/main" val="23601961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0456C50-62B5-4137-8779-22A33B9109BF}" type="datetimeFigureOut">
              <a:rPr lang="en-GB" smtClean="0"/>
              <a:t>27/08/2015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8E50454-C74C-415B-AEEA-5FAA11801576}" type="slidenum">
              <a:rPr lang="en-GB" smtClean="0"/>
              <a:t>‹#›</a:t>
            </a:fld>
            <a:endParaRPr lang="en-GB"/>
          </a:p>
        </p:txBody>
      </p:sp>
    </p:spTree>
    <p:extLst>
      <p:ext uri="{BB962C8B-B14F-4D97-AF65-F5344CB8AC3E}">
        <p14:creationId xmlns:p14="http://schemas.microsoft.com/office/powerpoint/2010/main" val="39730063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0456C50-62B5-4137-8779-22A33B9109BF}" type="datetimeFigureOut">
              <a:rPr lang="en-GB" smtClean="0"/>
              <a:t>27/08/2015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8E50454-C74C-415B-AEEA-5FAA11801576}" type="slidenum">
              <a:rPr lang="en-GB" smtClean="0"/>
              <a:t>‹#›</a:t>
            </a:fld>
            <a:endParaRPr lang="en-GB"/>
          </a:p>
        </p:txBody>
      </p:sp>
    </p:spTree>
    <p:extLst>
      <p:ext uri="{BB962C8B-B14F-4D97-AF65-F5344CB8AC3E}">
        <p14:creationId xmlns:p14="http://schemas.microsoft.com/office/powerpoint/2010/main" val="40956721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0456C50-62B5-4137-8779-22A33B9109BF}" type="datetimeFigureOut">
              <a:rPr lang="en-GB" smtClean="0"/>
              <a:t>27/08/2015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8E50454-C74C-415B-AEEA-5FAA11801576}" type="slidenum">
              <a:rPr lang="en-GB" smtClean="0"/>
              <a:t>‹#›</a:t>
            </a:fld>
            <a:endParaRPr lang="en-GB"/>
          </a:p>
        </p:txBody>
      </p:sp>
    </p:spTree>
    <p:extLst>
      <p:ext uri="{BB962C8B-B14F-4D97-AF65-F5344CB8AC3E}">
        <p14:creationId xmlns:p14="http://schemas.microsoft.com/office/powerpoint/2010/main" val="40171546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0456C50-62B5-4137-8779-22A33B9109BF}" type="datetimeFigureOut">
              <a:rPr lang="en-GB" smtClean="0"/>
              <a:t>27/08/2015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8E50454-C74C-415B-AEEA-5FAA11801576}" type="slidenum">
              <a:rPr lang="en-GB" smtClean="0"/>
              <a:t>‹#›</a:t>
            </a:fld>
            <a:endParaRPr lang="en-GB"/>
          </a:p>
        </p:txBody>
      </p:sp>
    </p:spTree>
    <p:extLst>
      <p:ext uri="{BB962C8B-B14F-4D97-AF65-F5344CB8AC3E}">
        <p14:creationId xmlns:p14="http://schemas.microsoft.com/office/powerpoint/2010/main" val="38633389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0456C50-62B5-4137-8779-22A33B9109BF}" type="datetimeFigureOut">
              <a:rPr lang="en-GB" smtClean="0"/>
              <a:t>27/08/2015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8E50454-C74C-415B-AEEA-5FAA11801576}" type="slidenum">
              <a:rPr lang="en-GB" smtClean="0"/>
              <a:t>‹#›</a:t>
            </a:fld>
            <a:endParaRPr lang="en-GB"/>
          </a:p>
        </p:txBody>
      </p:sp>
    </p:spTree>
    <p:extLst>
      <p:ext uri="{BB962C8B-B14F-4D97-AF65-F5344CB8AC3E}">
        <p14:creationId xmlns:p14="http://schemas.microsoft.com/office/powerpoint/2010/main" val="3940490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0456C50-62B5-4137-8779-22A33B9109BF}" type="datetimeFigureOut">
              <a:rPr lang="en-GB" smtClean="0"/>
              <a:t>27/08/2015</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8E50454-C74C-415B-AEEA-5FAA11801576}" type="slidenum">
              <a:rPr lang="en-GB" smtClean="0"/>
              <a:t>‹#›</a:t>
            </a:fld>
            <a:endParaRPr lang="en-GB"/>
          </a:p>
        </p:txBody>
      </p:sp>
    </p:spTree>
    <p:extLst>
      <p:ext uri="{BB962C8B-B14F-4D97-AF65-F5344CB8AC3E}">
        <p14:creationId xmlns:p14="http://schemas.microsoft.com/office/powerpoint/2010/main" val="3262172040"/>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 id="2147483759" r:id="rId5"/>
    <p:sldLayoutId id="2147483760" r:id="rId6"/>
    <p:sldLayoutId id="2147483761" r:id="rId7"/>
    <p:sldLayoutId id="2147483762" r:id="rId8"/>
    <p:sldLayoutId id="2147483763" r:id="rId9"/>
    <p:sldLayoutId id="2147483764" r:id="rId10"/>
    <p:sldLayoutId id="214748376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www.youtube.com/watch?v=ElVUqv0v1EE"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image" Target="../media/image6.wmf"/><Relationship Id="rId1" Type="http://schemas.openxmlformats.org/officeDocument/2006/relationships/slideLayout" Target="../slideLayouts/slideLayout1.xml"/><Relationship Id="rId5" Type="http://schemas.openxmlformats.org/officeDocument/2006/relationships/image" Target="../media/image9.wmf"/><Relationship Id="rId4" Type="http://schemas.openxmlformats.org/officeDocument/2006/relationships/image" Target="../media/image8.w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609599" y="476518"/>
            <a:ext cx="6834390" cy="1453882"/>
          </a:xfrm>
        </p:spPr>
        <p:txBody>
          <a:bodyPr/>
          <a:lstStyle/>
          <a:p>
            <a:pPr algn="ctr"/>
            <a:r>
              <a:rPr lang="en-US" altLang="en-US" dirty="0" smtClean="0">
                <a:latin typeface="Segoe Print" panose="02000600000000000000" pitchFamily="2" charset="0"/>
              </a:rPr>
              <a:t>South Morningside Primary    </a:t>
            </a:r>
          </a:p>
        </p:txBody>
      </p:sp>
      <p:sp>
        <p:nvSpPr>
          <p:cNvPr id="10243" name="Rectangle 3"/>
          <p:cNvSpPr>
            <a:spLocks noGrp="1" noChangeArrowheads="1"/>
          </p:cNvSpPr>
          <p:nvPr>
            <p:ph idx="1"/>
          </p:nvPr>
        </p:nvSpPr>
        <p:spPr/>
        <p:txBody>
          <a:bodyPr/>
          <a:lstStyle/>
          <a:p>
            <a:pPr algn="ctr">
              <a:buFont typeface="Wingdings" panose="05000000000000000000" pitchFamily="2" charset="2"/>
              <a:buNone/>
            </a:pPr>
            <a:r>
              <a:rPr lang="en-GB" altLang="en-US" sz="6600" b="1" dirty="0">
                <a:latin typeface="Bradley Hand ITC" panose="03070402050302030203" pitchFamily="66" charset="0"/>
              </a:rPr>
              <a:t> </a:t>
            </a:r>
            <a:r>
              <a:rPr lang="en-GB" altLang="en-US" sz="6600" b="1" dirty="0" smtClean="0">
                <a:latin typeface="Bradley Hand ITC" panose="03070402050302030203" pitchFamily="66" charset="0"/>
              </a:rPr>
              <a:t> </a:t>
            </a:r>
            <a:r>
              <a:rPr lang="en-GB" altLang="en-US" sz="6600" b="1" dirty="0">
                <a:solidFill>
                  <a:srgbClr val="FF0000"/>
                </a:solidFill>
                <a:latin typeface="Bradley Hand ITC" panose="03070402050302030203" pitchFamily="66" charset="0"/>
              </a:rPr>
              <a:t>Growth </a:t>
            </a:r>
            <a:r>
              <a:rPr lang="en-GB" altLang="en-US" sz="6600" b="1" dirty="0" err="1">
                <a:solidFill>
                  <a:srgbClr val="FF0000"/>
                </a:solidFill>
                <a:latin typeface="Bradley Hand ITC" panose="03070402050302030203" pitchFamily="66" charset="0"/>
              </a:rPr>
              <a:t>Mindset</a:t>
            </a:r>
            <a:endParaRPr lang="en-US" altLang="en-US" sz="6600" b="1" dirty="0">
              <a:solidFill>
                <a:srgbClr val="FF0000"/>
              </a:solidFill>
              <a:latin typeface="Bradley Hand ITC" panose="03070402050302030203" pitchFamily="66"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14246" y="2778369"/>
            <a:ext cx="3588913" cy="2989425"/>
          </a:xfrm>
          <a:prstGeom prst="rect">
            <a:avLst/>
          </a:prstGeom>
        </p:spPr>
      </p:pic>
    </p:spTree>
    <p:extLst>
      <p:ext uri="{BB962C8B-B14F-4D97-AF65-F5344CB8AC3E}">
        <p14:creationId xmlns:p14="http://schemas.microsoft.com/office/powerpoint/2010/main" val="285616914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4800" b="1" dirty="0" smtClean="0">
                <a:solidFill>
                  <a:srgbClr val="FF0000"/>
                </a:solidFill>
                <a:latin typeface="Segoe Print" panose="02000600000000000000" pitchFamily="2" charset="0"/>
              </a:rPr>
              <a:t>There are 2 kinds of ‘</a:t>
            </a:r>
            <a:r>
              <a:rPr lang="en-GB" sz="4800" b="1" dirty="0" err="1" smtClean="0">
                <a:solidFill>
                  <a:srgbClr val="FF0000"/>
                </a:solidFill>
                <a:latin typeface="Segoe Print" panose="02000600000000000000" pitchFamily="2" charset="0"/>
              </a:rPr>
              <a:t>Mindset</a:t>
            </a:r>
            <a:r>
              <a:rPr lang="en-GB" sz="4800" b="1" dirty="0" smtClean="0">
                <a:solidFill>
                  <a:srgbClr val="FF0000"/>
                </a:solidFill>
                <a:latin typeface="Segoe Print" panose="02000600000000000000" pitchFamily="2" charset="0"/>
              </a:rPr>
              <a:t>’………</a:t>
            </a:r>
            <a:endParaRPr lang="en-GB" sz="4800" b="1" dirty="0">
              <a:solidFill>
                <a:srgbClr val="FF0000"/>
              </a:solidFill>
              <a:latin typeface="Segoe Print" panose="02000600000000000000" pitchFamily="2" charset="0"/>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54062" y="2178842"/>
            <a:ext cx="3001107" cy="3506849"/>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26964" y="2125266"/>
            <a:ext cx="2758174" cy="3560426"/>
          </a:xfrm>
          <a:prstGeom prst="rect">
            <a:avLst/>
          </a:prstGeom>
        </p:spPr>
      </p:pic>
    </p:spTree>
    <p:extLst>
      <p:ext uri="{BB962C8B-B14F-4D97-AF65-F5344CB8AC3E}">
        <p14:creationId xmlns:p14="http://schemas.microsoft.com/office/powerpoint/2010/main" val="2228546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673994"/>
            <a:ext cx="6347713" cy="1320800"/>
          </a:xfrm>
        </p:spPr>
        <p:txBody>
          <a:bodyPr/>
          <a:lstStyle/>
          <a:p>
            <a:r>
              <a:rPr lang="en-GB" b="1" dirty="0" smtClean="0">
                <a:latin typeface="Segoe Print" panose="02000600000000000000" pitchFamily="2" charset="0"/>
              </a:rPr>
              <a:t>P6C</a:t>
            </a:r>
            <a:endParaRPr lang="en-GB" b="1" dirty="0">
              <a:latin typeface="Segoe Print" panose="02000600000000000000" pitchFamily="2" charset="0"/>
            </a:endParaRPr>
          </a:p>
        </p:txBody>
      </p:sp>
      <p:sp>
        <p:nvSpPr>
          <p:cNvPr id="3" name="Content Placeholder 2"/>
          <p:cNvSpPr>
            <a:spLocks noGrp="1"/>
          </p:cNvSpPr>
          <p:nvPr>
            <p:ph idx="1"/>
          </p:nvPr>
        </p:nvSpPr>
        <p:spPr/>
        <p:txBody>
          <a:bodyPr/>
          <a:lstStyle/>
          <a:p>
            <a:pPr marL="0" indent="0">
              <a:buNone/>
            </a:pPr>
            <a:r>
              <a:rPr lang="en-GB" dirty="0" smtClean="0">
                <a:latin typeface="Segoe Print" panose="02000600000000000000" pitchFamily="2" charset="0"/>
              </a:rPr>
              <a:t>Drama</a:t>
            </a:r>
          </a:p>
          <a:p>
            <a:endParaRPr lang="en-GB" dirty="0">
              <a:latin typeface="Segoe Print" panose="02000600000000000000" pitchFamily="2" charset="0"/>
            </a:endParaRPr>
          </a:p>
          <a:p>
            <a:r>
              <a:rPr lang="en-GB" dirty="0" smtClean="0">
                <a:latin typeface="Segoe Print" panose="02000600000000000000" pitchFamily="2" charset="0"/>
              </a:rPr>
              <a:t>Scenario 1</a:t>
            </a:r>
          </a:p>
          <a:p>
            <a:endParaRPr lang="en-GB" dirty="0">
              <a:latin typeface="Segoe Print" panose="02000600000000000000" pitchFamily="2" charset="0"/>
            </a:endParaRPr>
          </a:p>
          <a:p>
            <a:r>
              <a:rPr lang="en-GB" dirty="0" smtClean="0">
                <a:latin typeface="Segoe Print" panose="02000600000000000000" pitchFamily="2" charset="0"/>
              </a:rPr>
              <a:t>Scenario 2</a:t>
            </a:r>
          </a:p>
          <a:p>
            <a:endParaRPr lang="en-GB" dirty="0">
              <a:latin typeface="Segoe Print" panose="02000600000000000000" pitchFamily="2" charset="0"/>
            </a:endParaRPr>
          </a:p>
          <a:p>
            <a:r>
              <a:rPr lang="en-GB" dirty="0" smtClean="0">
                <a:latin typeface="Segoe Print" panose="02000600000000000000" pitchFamily="2" charset="0"/>
              </a:rPr>
              <a:t>Scenario 3</a:t>
            </a:r>
            <a:endParaRPr lang="en-GB" dirty="0">
              <a:latin typeface="Segoe Print" panose="02000600000000000000" pitchFamily="2" charset="0"/>
            </a:endParaRPr>
          </a:p>
        </p:txBody>
      </p:sp>
    </p:spTree>
    <p:extLst>
      <p:ext uri="{BB962C8B-B14F-4D97-AF65-F5344CB8AC3E}">
        <p14:creationId xmlns:p14="http://schemas.microsoft.com/office/powerpoint/2010/main" val="110379581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6000" b="1" dirty="0">
                <a:solidFill>
                  <a:srgbClr val="FF0000"/>
                </a:solidFill>
                <a:latin typeface="Segoe Print" panose="02000600000000000000" pitchFamily="2" charset="0"/>
              </a:rPr>
              <a:t>Fixed </a:t>
            </a:r>
            <a:r>
              <a:rPr lang="en-GB" sz="6000" b="1" dirty="0" err="1">
                <a:solidFill>
                  <a:srgbClr val="FF0000"/>
                </a:solidFill>
                <a:latin typeface="Segoe Print" panose="02000600000000000000" pitchFamily="2" charset="0"/>
              </a:rPr>
              <a:t>Mindset</a:t>
            </a:r>
            <a:endParaRPr lang="en-GB" sz="6000" b="1" dirty="0">
              <a:solidFill>
                <a:srgbClr val="FF0000"/>
              </a:solidFill>
              <a:latin typeface="Segoe Print" panose="02000600000000000000" pitchFamily="2" charset="0"/>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153508" y="1254369"/>
            <a:ext cx="2051538" cy="2287465"/>
          </a:xfrm>
        </p:spPr>
      </p:pic>
      <p:sp>
        <p:nvSpPr>
          <p:cNvPr id="3" name="TextBox 2"/>
          <p:cNvSpPr txBox="1"/>
          <p:nvPr/>
        </p:nvSpPr>
        <p:spPr>
          <a:xfrm>
            <a:off x="1002323" y="3710354"/>
            <a:ext cx="7086599" cy="1754326"/>
          </a:xfrm>
          <a:prstGeom prst="rect">
            <a:avLst/>
          </a:prstGeom>
          <a:noFill/>
        </p:spPr>
        <p:txBody>
          <a:bodyPr wrap="square" rtlCol="0">
            <a:spAutoFit/>
          </a:bodyPr>
          <a:lstStyle/>
          <a:p>
            <a:pPr marL="457200" indent="-457200">
              <a:buFont typeface="Arial" panose="020B0604020202020204" pitchFamily="34" charset="0"/>
              <a:buChar char="•"/>
            </a:pPr>
            <a:r>
              <a:rPr lang="en-GB" sz="2700" b="1" dirty="0" smtClean="0">
                <a:latin typeface="Segoe Print" panose="02000600000000000000" pitchFamily="2" charset="0"/>
              </a:rPr>
              <a:t>I’m either good at it, or I am not</a:t>
            </a:r>
          </a:p>
          <a:p>
            <a:pPr marL="457200" indent="-457200">
              <a:buFont typeface="Arial" panose="020B0604020202020204" pitchFamily="34" charset="0"/>
              <a:buChar char="•"/>
            </a:pPr>
            <a:r>
              <a:rPr lang="en-GB" sz="2700" b="1" dirty="0" smtClean="0">
                <a:latin typeface="Segoe Print" panose="02000600000000000000" pitchFamily="2" charset="0"/>
              </a:rPr>
              <a:t>When I get stuck, I give up</a:t>
            </a:r>
          </a:p>
          <a:p>
            <a:pPr marL="457200" indent="-457200">
              <a:buFont typeface="Arial" panose="020B0604020202020204" pitchFamily="34" charset="0"/>
              <a:buChar char="•"/>
            </a:pPr>
            <a:r>
              <a:rPr lang="en-GB" sz="2700" b="1" dirty="0" smtClean="0">
                <a:latin typeface="Segoe Print" panose="02000600000000000000" pitchFamily="2" charset="0"/>
              </a:rPr>
              <a:t>I don’t like to be challenged</a:t>
            </a:r>
          </a:p>
          <a:p>
            <a:pPr marL="457200" indent="-457200">
              <a:buFont typeface="Arial" panose="020B0604020202020204" pitchFamily="34" charset="0"/>
              <a:buChar char="•"/>
            </a:pPr>
            <a:r>
              <a:rPr lang="en-GB" sz="2700" b="1" dirty="0" smtClean="0">
                <a:latin typeface="Segoe Print" panose="02000600000000000000" pitchFamily="2" charset="0"/>
              </a:rPr>
              <a:t>When I fail, I think that I’m no good</a:t>
            </a:r>
          </a:p>
        </p:txBody>
      </p:sp>
    </p:spTree>
    <p:extLst>
      <p:ext uri="{BB962C8B-B14F-4D97-AF65-F5344CB8AC3E}">
        <p14:creationId xmlns:p14="http://schemas.microsoft.com/office/powerpoint/2010/main" val="32740154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46498" y="1393031"/>
            <a:ext cx="7454503" cy="2096691"/>
          </a:xfrm>
        </p:spPr>
        <p:txBody>
          <a:bodyPr/>
          <a:lstStyle/>
          <a:p>
            <a:r>
              <a:rPr lang="en-GB" dirty="0" err="1" smtClean="0"/>
              <a:t>i</a:t>
            </a:r>
            <a:endParaRPr lang="en-GB" dirty="0"/>
          </a:p>
        </p:txBody>
      </p:sp>
      <p:sp>
        <p:nvSpPr>
          <p:cNvPr id="3" name="Subtitle 2"/>
          <p:cNvSpPr>
            <a:spLocks noGrp="1"/>
          </p:cNvSpPr>
          <p:nvPr>
            <p:ph type="subTitle" idx="1"/>
          </p:nvPr>
        </p:nvSpPr>
        <p:spPr>
          <a:xfrm>
            <a:off x="1143000" y="3558778"/>
            <a:ext cx="6936581" cy="2441972"/>
          </a:xfrm>
        </p:spPr>
        <p:txBody>
          <a:bodyPr>
            <a:normAutofit fontScale="92500" lnSpcReduction="20000"/>
          </a:bodyPr>
          <a:lstStyle/>
          <a:p>
            <a:pPr algn="l"/>
            <a:endParaRPr lang="en-GB" dirty="0" smtClean="0"/>
          </a:p>
          <a:p>
            <a:pPr marL="457200" indent="-457200" algn="l">
              <a:buFont typeface="Arial" panose="020B0604020202020204" pitchFamily="34" charset="0"/>
              <a:buChar char="•"/>
            </a:pPr>
            <a:r>
              <a:rPr lang="en-GB" b="1" dirty="0" smtClean="0">
                <a:solidFill>
                  <a:schemeClr val="tx1"/>
                </a:solidFill>
                <a:latin typeface="Segoe Print" panose="02000600000000000000" pitchFamily="2" charset="0"/>
              </a:rPr>
              <a:t>I </a:t>
            </a:r>
            <a:r>
              <a:rPr lang="en-GB" b="1" dirty="0">
                <a:solidFill>
                  <a:schemeClr val="tx1"/>
                </a:solidFill>
                <a:latin typeface="Segoe Print" panose="02000600000000000000" pitchFamily="2" charset="0"/>
              </a:rPr>
              <a:t>can learn anything I want </a:t>
            </a:r>
            <a:r>
              <a:rPr lang="en-GB" b="1" dirty="0" smtClean="0">
                <a:solidFill>
                  <a:schemeClr val="tx1"/>
                </a:solidFill>
                <a:latin typeface="Segoe Print" panose="02000600000000000000" pitchFamily="2" charset="0"/>
              </a:rPr>
              <a:t>to</a:t>
            </a:r>
          </a:p>
          <a:p>
            <a:pPr marL="457200" indent="-457200" algn="l">
              <a:buFont typeface="Arial" panose="020B0604020202020204" pitchFamily="34" charset="0"/>
              <a:buChar char="•"/>
            </a:pPr>
            <a:r>
              <a:rPr lang="en-GB" b="1" dirty="0" smtClean="0">
                <a:solidFill>
                  <a:schemeClr val="tx1"/>
                </a:solidFill>
                <a:latin typeface="Segoe Print" panose="02000600000000000000" pitchFamily="2" charset="0"/>
              </a:rPr>
              <a:t>When </a:t>
            </a:r>
            <a:r>
              <a:rPr lang="en-GB" b="1" dirty="0">
                <a:solidFill>
                  <a:schemeClr val="tx1"/>
                </a:solidFill>
                <a:latin typeface="Segoe Print" panose="02000600000000000000" pitchFamily="2" charset="0"/>
              </a:rPr>
              <a:t>I get stuck, I keep </a:t>
            </a:r>
            <a:r>
              <a:rPr lang="en-GB" b="1" dirty="0" smtClean="0">
                <a:solidFill>
                  <a:schemeClr val="tx1"/>
                </a:solidFill>
                <a:latin typeface="Segoe Print" panose="02000600000000000000" pitchFamily="2" charset="0"/>
              </a:rPr>
              <a:t>going</a:t>
            </a:r>
          </a:p>
          <a:p>
            <a:pPr marL="457200" indent="-457200" algn="l">
              <a:buFont typeface="Arial" panose="020B0604020202020204" pitchFamily="34" charset="0"/>
              <a:buChar char="•"/>
            </a:pPr>
            <a:r>
              <a:rPr lang="en-GB" b="1" dirty="0" smtClean="0">
                <a:solidFill>
                  <a:schemeClr val="tx1"/>
                </a:solidFill>
                <a:latin typeface="Segoe Print" panose="02000600000000000000" pitchFamily="2" charset="0"/>
              </a:rPr>
              <a:t>I </a:t>
            </a:r>
            <a:r>
              <a:rPr lang="en-GB" b="1" dirty="0">
                <a:solidFill>
                  <a:schemeClr val="tx1"/>
                </a:solidFill>
                <a:latin typeface="Segoe Print" panose="02000600000000000000" pitchFamily="2" charset="0"/>
              </a:rPr>
              <a:t>want to challenge </a:t>
            </a:r>
            <a:r>
              <a:rPr lang="en-GB" b="1" dirty="0" smtClean="0">
                <a:solidFill>
                  <a:schemeClr val="tx1"/>
                </a:solidFill>
                <a:latin typeface="Segoe Print" panose="02000600000000000000" pitchFamily="2" charset="0"/>
              </a:rPr>
              <a:t>myself</a:t>
            </a:r>
          </a:p>
          <a:p>
            <a:pPr marL="457200" indent="-457200" algn="l">
              <a:buFont typeface="Arial" panose="020B0604020202020204" pitchFamily="34" charset="0"/>
              <a:buChar char="•"/>
            </a:pPr>
            <a:r>
              <a:rPr lang="en-GB" b="1" dirty="0" smtClean="0">
                <a:solidFill>
                  <a:schemeClr val="tx1"/>
                </a:solidFill>
                <a:latin typeface="Segoe Print" panose="02000600000000000000" pitchFamily="2" charset="0"/>
              </a:rPr>
              <a:t>When </a:t>
            </a:r>
            <a:r>
              <a:rPr lang="en-GB" b="1" dirty="0">
                <a:solidFill>
                  <a:schemeClr val="tx1"/>
                </a:solidFill>
                <a:latin typeface="Segoe Print" panose="02000600000000000000" pitchFamily="2" charset="0"/>
              </a:rPr>
              <a:t>I fail, I </a:t>
            </a:r>
            <a:r>
              <a:rPr lang="en-GB" b="1" dirty="0" smtClean="0">
                <a:solidFill>
                  <a:schemeClr val="tx1"/>
                </a:solidFill>
                <a:latin typeface="Segoe Print" panose="02000600000000000000" pitchFamily="2" charset="0"/>
              </a:rPr>
              <a:t>learn</a:t>
            </a:r>
            <a:endParaRPr lang="en-GB" b="1" dirty="0">
              <a:solidFill>
                <a:schemeClr val="tx1"/>
              </a:solidFill>
              <a:latin typeface="Segoe Print" panose="02000600000000000000" pitchFamily="2"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58308" y="1301262"/>
            <a:ext cx="2250829" cy="2505397"/>
          </a:xfrm>
          <a:prstGeom prst="rect">
            <a:avLst/>
          </a:prstGeom>
        </p:spPr>
      </p:pic>
      <p:sp>
        <p:nvSpPr>
          <p:cNvPr id="6" name="TextBox 5"/>
          <p:cNvSpPr txBox="1"/>
          <p:nvPr/>
        </p:nvSpPr>
        <p:spPr>
          <a:xfrm>
            <a:off x="1101969" y="374578"/>
            <a:ext cx="7069016" cy="1015663"/>
          </a:xfrm>
          <a:prstGeom prst="rect">
            <a:avLst/>
          </a:prstGeom>
          <a:noFill/>
        </p:spPr>
        <p:txBody>
          <a:bodyPr wrap="square" rtlCol="0">
            <a:spAutoFit/>
          </a:bodyPr>
          <a:lstStyle/>
          <a:p>
            <a:r>
              <a:rPr lang="en-GB" sz="3600" b="1" dirty="0" smtClean="0">
                <a:latin typeface="Segoe Print" panose="02000600000000000000" pitchFamily="2" charset="0"/>
              </a:rPr>
              <a:t> </a:t>
            </a:r>
            <a:r>
              <a:rPr lang="en-GB" sz="6000" b="1" dirty="0" smtClean="0">
                <a:solidFill>
                  <a:srgbClr val="FF0000"/>
                </a:solidFill>
                <a:latin typeface="Segoe Print" panose="02000600000000000000" pitchFamily="2" charset="0"/>
              </a:rPr>
              <a:t>Growth </a:t>
            </a:r>
            <a:r>
              <a:rPr lang="en-GB" sz="6000" b="1" dirty="0" err="1" smtClean="0">
                <a:solidFill>
                  <a:srgbClr val="FF0000"/>
                </a:solidFill>
                <a:latin typeface="Segoe Print" panose="02000600000000000000" pitchFamily="2" charset="0"/>
              </a:rPr>
              <a:t>Mindset</a:t>
            </a:r>
            <a:endParaRPr lang="en-GB" sz="6000" b="1" dirty="0">
              <a:solidFill>
                <a:srgbClr val="FF0000"/>
              </a:solidFill>
              <a:latin typeface="Segoe Print" panose="02000600000000000000" pitchFamily="2" charset="0"/>
            </a:endParaRPr>
          </a:p>
        </p:txBody>
      </p:sp>
    </p:spTree>
    <p:extLst>
      <p:ext uri="{BB962C8B-B14F-4D97-AF65-F5344CB8AC3E}">
        <p14:creationId xmlns:p14="http://schemas.microsoft.com/office/powerpoint/2010/main" val="8322480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hlinkClick r:id="rId2"/>
              </a:rPr>
              <a:t>Growth Mind-set Video clip</a:t>
            </a:r>
            <a:endParaRPr lang="en-GB"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193961" y="2404315"/>
            <a:ext cx="2951877" cy="2951877"/>
          </a:xfrm>
        </p:spPr>
      </p:pic>
    </p:spTree>
    <p:extLst>
      <p:ext uri="{BB962C8B-B14F-4D97-AF65-F5344CB8AC3E}">
        <p14:creationId xmlns:p14="http://schemas.microsoft.com/office/powerpoint/2010/main" val="174669407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latin typeface="Segoe Print" panose="02000600000000000000" pitchFamily="2" charset="0"/>
            </a:endParaRPr>
          </a:p>
        </p:txBody>
      </p:sp>
      <p:sp>
        <p:nvSpPr>
          <p:cNvPr id="3" name="Content Placeholder 2"/>
          <p:cNvSpPr>
            <a:spLocks noGrp="1"/>
          </p:cNvSpPr>
          <p:nvPr>
            <p:ph idx="1"/>
          </p:nvPr>
        </p:nvSpPr>
        <p:spPr/>
        <p:txBody>
          <a:bodyPr>
            <a:normAutofit/>
          </a:bodyPr>
          <a:lstStyle/>
          <a:p>
            <a:r>
              <a:rPr lang="en-GB" sz="7200" dirty="0">
                <a:solidFill>
                  <a:srgbClr val="FF0000"/>
                </a:solidFill>
                <a:latin typeface="Segoe Print" panose="02000600000000000000" pitchFamily="2" charset="0"/>
              </a:rPr>
              <a:t>How do I develop a growth mind-set?</a:t>
            </a:r>
            <a:endParaRPr lang="en-GB" sz="7200" dirty="0">
              <a:solidFill>
                <a:srgbClr val="FF0000"/>
              </a:solidFill>
            </a:endParaRPr>
          </a:p>
        </p:txBody>
      </p:sp>
    </p:spTree>
    <p:extLst>
      <p:ext uri="{BB962C8B-B14F-4D97-AF65-F5344CB8AC3E}">
        <p14:creationId xmlns:p14="http://schemas.microsoft.com/office/powerpoint/2010/main" val="51105483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p:txBody>
          <a:bodyPr>
            <a:normAutofit fontScale="92500" lnSpcReduction="20000"/>
          </a:bodyPr>
          <a:lstStyle/>
          <a:p>
            <a:endParaRPr lang="en-GB" dirty="0" smtClean="0"/>
          </a:p>
          <a:p>
            <a:endParaRPr lang="en-GB" dirty="0"/>
          </a:p>
          <a:p>
            <a:r>
              <a:rPr lang="en-GB" b="1" dirty="0" smtClean="0">
                <a:solidFill>
                  <a:srgbClr val="FF0000"/>
                </a:solidFill>
                <a:latin typeface="Segoe Print" panose="02000600000000000000" pitchFamily="2" charset="0"/>
              </a:rPr>
              <a:t>Keep trying, even when something is hard</a:t>
            </a:r>
          </a:p>
          <a:p>
            <a:r>
              <a:rPr lang="en-GB" b="1" dirty="0" smtClean="0">
                <a:solidFill>
                  <a:srgbClr val="FF0000"/>
                </a:solidFill>
                <a:latin typeface="Segoe Print" panose="02000600000000000000" pitchFamily="2" charset="0"/>
              </a:rPr>
              <a:t>See mistakes as a chance to learn</a:t>
            </a:r>
          </a:p>
          <a:p>
            <a:r>
              <a:rPr lang="en-GB" b="1" dirty="0" smtClean="0">
                <a:solidFill>
                  <a:srgbClr val="FF0000"/>
                </a:solidFill>
                <a:latin typeface="Segoe Print" panose="02000600000000000000" pitchFamily="2" charset="0"/>
              </a:rPr>
              <a:t>Be eager for new challenges</a:t>
            </a:r>
          </a:p>
          <a:p>
            <a:endParaRPr lang="en-GB" sz="5400" b="1" dirty="0">
              <a:solidFill>
                <a:srgbClr val="FF0000"/>
              </a:solidFill>
              <a:latin typeface="Segoe Print" panose="02000600000000000000" pitchFamily="2" charset="0"/>
            </a:endParaRPr>
          </a:p>
          <a:p>
            <a:r>
              <a:rPr lang="en-GB" sz="5400" b="1" dirty="0" smtClean="0">
                <a:solidFill>
                  <a:srgbClr val="FF0000"/>
                </a:solidFill>
                <a:latin typeface="Segoe Print" panose="02000600000000000000" pitchFamily="2" charset="0"/>
              </a:rPr>
              <a:t>I can’t do it……yet!</a:t>
            </a:r>
          </a:p>
          <a:p>
            <a:endParaRPr lang="en-GB"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77687" y="178472"/>
            <a:ext cx="2079607" cy="20840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2214529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845586" y="674694"/>
            <a:ext cx="7830870" cy="4972550"/>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6" name="Freeform 5"/>
          <p:cNvSpPr/>
          <p:nvPr/>
        </p:nvSpPr>
        <p:spPr>
          <a:xfrm>
            <a:off x="6805424" y="1761114"/>
            <a:ext cx="1671273" cy="617603"/>
          </a:xfrm>
          <a:custGeom>
            <a:avLst/>
            <a:gdLst>
              <a:gd name="connsiteX0" fmla="*/ 2014472 w 2224071"/>
              <a:gd name="connsiteY0" fmla="*/ 523875 h 592521"/>
              <a:gd name="connsiteX1" fmla="*/ 2224022 w 2224071"/>
              <a:gd name="connsiteY1" fmla="*/ 266700 h 592521"/>
              <a:gd name="connsiteX2" fmla="*/ 2033522 w 2224071"/>
              <a:gd name="connsiteY2" fmla="*/ 352425 h 592521"/>
              <a:gd name="connsiteX3" fmla="*/ 1966847 w 2224071"/>
              <a:gd name="connsiteY3" fmla="*/ 85725 h 592521"/>
              <a:gd name="connsiteX4" fmla="*/ 1833497 w 2224071"/>
              <a:gd name="connsiteY4" fmla="*/ 304800 h 592521"/>
              <a:gd name="connsiteX5" fmla="*/ 1709672 w 2224071"/>
              <a:gd name="connsiteY5" fmla="*/ 85725 h 592521"/>
              <a:gd name="connsiteX6" fmla="*/ 1623947 w 2224071"/>
              <a:gd name="connsiteY6" fmla="*/ 266700 h 592521"/>
              <a:gd name="connsiteX7" fmla="*/ 1433447 w 2224071"/>
              <a:gd name="connsiteY7" fmla="*/ 133350 h 592521"/>
              <a:gd name="connsiteX8" fmla="*/ 1319147 w 2224071"/>
              <a:gd name="connsiteY8" fmla="*/ 304800 h 592521"/>
              <a:gd name="connsiteX9" fmla="*/ 1157222 w 2224071"/>
              <a:gd name="connsiteY9" fmla="*/ 0 h 592521"/>
              <a:gd name="connsiteX10" fmla="*/ 1109597 w 2224071"/>
              <a:gd name="connsiteY10" fmla="*/ 304800 h 592521"/>
              <a:gd name="connsiteX11" fmla="*/ 995297 w 2224071"/>
              <a:gd name="connsiteY11" fmla="*/ 257175 h 592521"/>
              <a:gd name="connsiteX12" fmla="*/ 1004822 w 2224071"/>
              <a:gd name="connsiteY12" fmla="*/ 28575 h 592521"/>
              <a:gd name="connsiteX13" fmla="*/ 833372 w 2224071"/>
              <a:gd name="connsiteY13" fmla="*/ 314325 h 592521"/>
              <a:gd name="connsiteX14" fmla="*/ 757172 w 2224071"/>
              <a:gd name="connsiteY14" fmla="*/ 161925 h 592521"/>
              <a:gd name="connsiteX15" fmla="*/ 690497 w 2224071"/>
              <a:gd name="connsiteY15" fmla="*/ 400050 h 592521"/>
              <a:gd name="connsiteX16" fmla="*/ 614297 w 2224071"/>
              <a:gd name="connsiteY16" fmla="*/ 9525 h 592521"/>
              <a:gd name="connsiteX17" fmla="*/ 509522 w 2224071"/>
              <a:gd name="connsiteY17" fmla="*/ 295275 h 592521"/>
              <a:gd name="connsiteX18" fmla="*/ 366647 w 2224071"/>
              <a:gd name="connsiteY18" fmla="*/ 228600 h 592521"/>
              <a:gd name="connsiteX19" fmla="*/ 299972 w 2224071"/>
              <a:gd name="connsiteY19" fmla="*/ 361950 h 592521"/>
              <a:gd name="connsiteX20" fmla="*/ 223772 w 2224071"/>
              <a:gd name="connsiteY20" fmla="*/ 104775 h 592521"/>
              <a:gd name="connsiteX21" fmla="*/ 128522 w 2224071"/>
              <a:gd name="connsiteY21" fmla="*/ 314325 h 592521"/>
              <a:gd name="connsiteX22" fmla="*/ 42797 w 2224071"/>
              <a:gd name="connsiteY22" fmla="*/ 142875 h 592521"/>
              <a:gd name="connsiteX23" fmla="*/ 80897 w 2224071"/>
              <a:gd name="connsiteY23" fmla="*/ 552450 h 592521"/>
              <a:gd name="connsiteX24" fmla="*/ 947672 w 2224071"/>
              <a:gd name="connsiteY24" fmla="*/ 561975 h 592521"/>
              <a:gd name="connsiteX25" fmla="*/ 1642997 w 2224071"/>
              <a:gd name="connsiteY25" fmla="*/ 419100 h 592521"/>
              <a:gd name="connsiteX26" fmla="*/ 1957322 w 2224071"/>
              <a:gd name="connsiteY26" fmla="*/ 504825 h 592521"/>
              <a:gd name="connsiteX27" fmla="*/ 2014472 w 2224071"/>
              <a:gd name="connsiteY27" fmla="*/ 523875 h 592521"/>
              <a:gd name="connsiteX0" fmla="*/ 2014472 w 2224071"/>
              <a:gd name="connsiteY0" fmla="*/ 523875 h 592024"/>
              <a:gd name="connsiteX1" fmla="*/ 2224022 w 2224071"/>
              <a:gd name="connsiteY1" fmla="*/ 266700 h 592024"/>
              <a:gd name="connsiteX2" fmla="*/ 2033522 w 2224071"/>
              <a:gd name="connsiteY2" fmla="*/ 352425 h 592024"/>
              <a:gd name="connsiteX3" fmla="*/ 1966847 w 2224071"/>
              <a:gd name="connsiteY3" fmla="*/ 85725 h 592024"/>
              <a:gd name="connsiteX4" fmla="*/ 1833497 w 2224071"/>
              <a:gd name="connsiteY4" fmla="*/ 304800 h 592024"/>
              <a:gd name="connsiteX5" fmla="*/ 1709672 w 2224071"/>
              <a:gd name="connsiteY5" fmla="*/ 85725 h 592024"/>
              <a:gd name="connsiteX6" fmla="*/ 1623947 w 2224071"/>
              <a:gd name="connsiteY6" fmla="*/ 266700 h 592024"/>
              <a:gd name="connsiteX7" fmla="*/ 1433447 w 2224071"/>
              <a:gd name="connsiteY7" fmla="*/ 133350 h 592024"/>
              <a:gd name="connsiteX8" fmla="*/ 1319147 w 2224071"/>
              <a:gd name="connsiteY8" fmla="*/ 304800 h 592024"/>
              <a:gd name="connsiteX9" fmla="*/ 1157222 w 2224071"/>
              <a:gd name="connsiteY9" fmla="*/ 0 h 592024"/>
              <a:gd name="connsiteX10" fmla="*/ 1109597 w 2224071"/>
              <a:gd name="connsiteY10" fmla="*/ 304800 h 592024"/>
              <a:gd name="connsiteX11" fmla="*/ 995297 w 2224071"/>
              <a:gd name="connsiteY11" fmla="*/ 257175 h 592024"/>
              <a:gd name="connsiteX12" fmla="*/ 1004822 w 2224071"/>
              <a:gd name="connsiteY12" fmla="*/ 28575 h 592024"/>
              <a:gd name="connsiteX13" fmla="*/ 833372 w 2224071"/>
              <a:gd name="connsiteY13" fmla="*/ 314325 h 592024"/>
              <a:gd name="connsiteX14" fmla="*/ 757172 w 2224071"/>
              <a:gd name="connsiteY14" fmla="*/ 161925 h 592024"/>
              <a:gd name="connsiteX15" fmla="*/ 690497 w 2224071"/>
              <a:gd name="connsiteY15" fmla="*/ 400050 h 592024"/>
              <a:gd name="connsiteX16" fmla="*/ 614297 w 2224071"/>
              <a:gd name="connsiteY16" fmla="*/ 9525 h 592024"/>
              <a:gd name="connsiteX17" fmla="*/ 509522 w 2224071"/>
              <a:gd name="connsiteY17" fmla="*/ 295275 h 592024"/>
              <a:gd name="connsiteX18" fmla="*/ 366647 w 2224071"/>
              <a:gd name="connsiteY18" fmla="*/ 228600 h 592024"/>
              <a:gd name="connsiteX19" fmla="*/ 299972 w 2224071"/>
              <a:gd name="connsiteY19" fmla="*/ 361950 h 592024"/>
              <a:gd name="connsiteX20" fmla="*/ 223772 w 2224071"/>
              <a:gd name="connsiteY20" fmla="*/ 104775 h 592024"/>
              <a:gd name="connsiteX21" fmla="*/ 128522 w 2224071"/>
              <a:gd name="connsiteY21" fmla="*/ 314325 h 592024"/>
              <a:gd name="connsiteX22" fmla="*/ 42797 w 2224071"/>
              <a:gd name="connsiteY22" fmla="*/ 142875 h 592024"/>
              <a:gd name="connsiteX23" fmla="*/ 80897 w 2224071"/>
              <a:gd name="connsiteY23" fmla="*/ 552450 h 592024"/>
              <a:gd name="connsiteX24" fmla="*/ 947672 w 2224071"/>
              <a:gd name="connsiteY24" fmla="*/ 561975 h 592024"/>
              <a:gd name="connsiteX25" fmla="*/ 1623947 w 2224071"/>
              <a:gd name="connsiteY25" fmla="*/ 428625 h 592024"/>
              <a:gd name="connsiteX26" fmla="*/ 1957322 w 2224071"/>
              <a:gd name="connsiteY26" fmla="*/ 504825 h 592024"/>
              <a:gd name="connsiteX27" fmla="*/ 2014472 w 2224071"/>
              <a:gd name="connsiteY27" fmla="*/ 523875 h 592024"/>
              <a:gd name="connsiteX0" fmla="*/ 2015151 w 2224750"/>
              <a:gd name="connsiteY0" fmla="*/ 523875 h 578187"/>
              <a:gd name="connsiteX1" fmla="*/ 2224701 w 2224750"/>
              <a:gd name="connsiteY1" fmla="*/ 266700 h 578187"/>
              <a:gd name="connsiteX2" fmla="*/ 2034201 w 2224750"/>
              <a:gd name="connsiteY2" fmla="*/ 352425 h 578187"/>
              <a:gd name="connsiteX3" fmla="*/ 1967526 w 2224750"/>
              <a:gd name="connsiteY3" fmla="*/ 85725 h 578187"/>
              <a:gd name="connsiteX4" fmla="*/ 1834176 w 2224750"/>
              <a:gd name="connsiteY4" fmla="*/ 304800 h 578187"/>
              <a:gd name="connsiteX5" fmla="*/ 1710351 w 2224750"/>
              <a:gd name="connsiteY5" fmla="*/ 85725 h 578187"/>
              <a:gd name="connsiteX6" fmla="*/ 1624626 w 2224750"/>
              <a:gd name="connsiteY6" fmla="*/ 266700 h 578187"/>
              <a:gd name="connsiteX7" fmla="*/ 1434126 w 2224750"/>
              <a:gd name="connsiteY7" fmla="*/ 133350 h 578187"/>
              <a:gd name="connsiteX8" fmla="*/ 1319826 w 2224750"/>
              <a:gd name="connsiteY8" fmla="*/ 304800 h 578187"/>
              <a:gd name="connsiteX9" fmla="*/ 1157901 w 2224750"/>
              <a:gd name="connsiteY9" fmla="*/ 0 h 578187"/>
              <a:gd name="connsiteX10" fmla="*/ 1110276 w 2224750"/>
              <a:gd name="connsiteY10" fmla="*/ 304800 h 578187"/>
              <a:gd name="connsiteX11" fmla="*/ 995976 w 2224750"/>
              <a:gd name="connsiteY11" fmla="*/ 257175 h 578187"/>
              <a:gd name="connsiteX12" fmla="*/ 1005501 w 2224750"/>
              <a:gd name="connsiteY12" fmla="*/ 28575 h 578187"/>
              <a:gd name="connsiteX13" fmla="*/ 834051 w 2224750"/>
              <a:gd name="connsiteY13" fmla="*/ 314325 h 578187"/>
              <a:gd name="connsiteX14" fmla="*/ 757851 w 2224750"/>
              <a:gd name="connsiteY14" fmla="*/ 161925 h 578187"/>
              <a:gd name="connsiteX15" fmla="*/ 691176 w 2224750"/>
              <a:gd name="connsiteY15" fmla="*/ 400050 h 578187"/>
              <a:gd name="connsiteX16" fmla="*/ 614976 w 2224750"/>
              <a:gd name="connsiteY16" fmla="*/ 9525 h 578187"/>
              <a:gd name="connsiteX17" fmla="*/ 510201 w 2224750"/>
              <a:gd name="connsiteY17" fmla="*/ 295275 h 578187"/>
              <a:gd name="connsiteX18" fmla="*/ 367326 w 2224750"/>
              <a:gd name="connsiteY18" fmla="*/ 228600 h 578187"/>
              <a:gd name="connsiteX19" fmla="*/ 300651 w 2224750"/>
              <a:gd name="connsiteY19" fmla="*/ 361950 h 578187"/>
              <a:gd name="connsiteX20" fmla="*/ 224451 w 2224750"/>
              <a:gd name="connsiteY20" fmla="*/ 104775 h 578187"/>
              <a:gd name="connsiteX21" fmla="*/ 129201 w 2224750"/>
              <a:gd name="connsiteY21" fmla="*/ 314325 h 578187"/>
              <a:gd name="connsiteX22" fmla="*/ 43476 w 2224750"/>
              <a:gd name="connsiteY22" fmla="*/ 142875 h 578187"/>
              <a:gd name="connsiteX23" fmla="*/ 81576 w 2224750"/>
              <a:gd name="connsiteY23" fmla="*/ 552450 h 578187"/>
              <a:gd name="connsiteX24" fmla="*/ 957876 w 2224750"/>
              <a:gd name="connsiteY24" fmla="*/ 523875 h 578187"/>
              <a:gd name="connsiteX25" fmla="*/ 1624626 w 2224750"/>
              <a:gd name="connsiteY25" fmla="*/ 428625 h 578187"/>
              <a:gd name="connsiteX26" fmla="*/ 1958001 w 2224750"/>
              <a:gd name="connsiteY26" fmla="*/ 504825 h 578187"/>
              <a:gd name="connsiteX27" fmla="*/ 2015151 w 2224750"/>
              <a:gd name="connsiteY27" fmla="*/ 523875 h 578187"/>
              <a:gd name="connsiteX0" fmla="*/ 2015151 w 2224750"/>
              <a:gd name="connsiteY0" fmla="*/ 523875 h 587915"/>
              <a:gd name="connsiteX1" fmla="*/ 2224701 w 2224750"/>
              <a:gd name="connsiteY1" fmla="*/ 266700 h 587915"/>
              <a:gd name="connsiteX2" fmla="*/ 2034201 w 2224750"/>
              <a:gd name="connsiteY2" fmla="*/ 352425 h 587915"/>
              <a:gd name="connsiteX3" fmla="*/ 1967526 w 2224750"/>
              <a:gd name="connsiteY3" fmla="*/ 85725 h 587915"/>
              <a:gd name="connsiteX4" fmla="*/ 1834176 w 2224750"/>
              <a:gd name="connsiteY4" fmla="*/ 304800 h 587915"/>
              <a:gd name="connsiteX5" fmla="*/ 1710351 w 2224750"/>
              <a:gd name="connsiteY5" fmla="*/ 85725 h 587915"/>
              <a:gd name="connsiteX6" fmla="*/ 1624626 w 2224750"/>
              <a:gd name="connsiteY6" fmla="*/ 266700 h 587915"/>
              <a:gd name="connsiteX7" fmla="*/ 1434126 w 2224750"/>
              <a:gd name="connsiteY7" fmla="*/ 133350 h 587915"/>
              <a:gd name="connsiteX8" fmla="*/ 1319826 w 2224750"/>
              <a:gd name="connsiteY8" fmla="*/ 304800 h 587915"/>
              <a:gd name="connsiteX9" fmla="*/ 1157901 w 2224750"/>
              <a:gd name="connsiteY9" fmla="*/ 0 h 587915"/>
              <a:gd name="connsiteX10" fmla="*/ 1110276 w 2224750"/>
              <a:gd name="connsiteY10" fmla="*/ 304800 h 587915"/>
              <a:gd name="connsiteX11" fmla="*/ 995976 w 2224750"/>
              <a:gd name="connsiteY11" fmla="*/ 257175 h 587915"/>
              <a:gd name="connsiteX12" fmla="*/ 1005501 w 2224750"/>
              <a:gd name="connsiteY12" fmla="*/ 28575 h 587915"/>
              <a:gd name="connsiteX13" fmla="*/ 834051 w 2224750"/>
              <a:gd name="connsiteY13" fmla="*/ 314325 h 587915"/>
              <a:gd name="connsiteX14" fmla="*/ 757851 w 2224750"/>
              <a:gd name="connsiteY14" fmla="*/ 161925 h 587915"/>
              <a:gd name="connsiteX15" fmla="*/ 691176 w 2224750"/>
              <a:gd name="connsiteY15" fmla="*/ 400050 h 587915"/>
              <a:gd name="connsiteX16" fmla="*/ 614976 w 2224750"/>
              <a:gd name="connsiteY16" fmla="*/ 9525 h 587915"/>
              <a:gd name="connsiteX17" fmla="*/ 510201 w 2224750"/>
              <a:gd name="connsiteY17" fmla="*/ 295275 h 587915"/>
              <a:gd name="connsiteX18" fmla="*/ 367326 w 2224750"/>
              <a:gd name="connsiteY18" fmla="*/ 228600 h 587915"/>
              <a:gd name="connsiteX19" fmla="*/ 300651 w 2224750"/>
              <a:gd name="connsiteY19" fmla="*/ 361950 h 587915"/>
              <a:gd name="connsiteX20" fmla="*/ 224451 w 2224750"/>
              <a:gd name="connsiteY20" fmla="*/ 104775 h 587915"/>
              <a:gd name="connsiteX21" fmla="*/ 129201 w 2224750"/>
              <a:gd name="connsiteY21" fmla="*/ 314325 h 587915"/>
              <a:gd name="connsiteX22" fmla="*/ 43476 w 2224750"/>
              <a:gd name="connsiteY22" fmla="*/ 142875 h 587915"/>
              <a:gd name="connsiteX23" fmla="*/ 81576 w 2224750"/>
              <a:gd name="connsiteY23" fmla="*/ 552450 h 587915"/>
              <a:gd name="connsiteX24" fmla="*/ 957876 w 2224750"/>
              <a:gd name="connsiteY24" fmla="*/ 552450 h 587915"/>
              <a:gd name="connsiteX25" fmla="*/ 1624626 w 2224750"/>
              <a:gd name="connsiteY25" fmla="*/ 428625 h 587915"/>
              <a:gd name="connsiteX26" fmla="*/ 1958001 w 2224750"/>
              <a:gd name="connsiteY26" fmla="*/ 504825 h 587915"/>
              <a:gd name="connsiteX27" fmla="*/ 2015151 w 2224750"/>
              <a:gd name="connsiteY27" fmla="*/ 523875 h 587915"/>
              <a:gd name="connsiteX0" fmla="*/ 2035544 w 2245143"/>
              <a:gd name="connsiteY0" fmla="*/ 523875 h 569739"/>
              <a:gd name="connsiteX1" fmla="*/ 2245094 w 2245143"/>
              <a:gd name="connsiteY1" fmla="*/ 266700 h 569739"/>
              <a:gd name="connsiteX2" fmla="*/ 2054594 w 2245143"/>
              <a:gd name="connsiteY2" fmla="*/ 352425 h 569739"/>
              <a:gd name="connsiteX3" fmla="*/ 1987919 w 2245143"/>
              <a:gd name="connsiteY3" fmla="*/ 85725 h 569739"/>
              <a:gd name="connsiteX4" fmla="*/ 1854569 w 2245143"/>
              <a:gd name="connsiteY4" fmla="*/ 304800 h 569739"/>
              <a:gd name="connsiteX5" fmla="*/ 1730744 w 2245143"/>
              <a:gd name="connsiteY5" fmla="*/ 85725 h 569739"/>
              <a:gd name="connsiteX6" fmla="*/ 1645019 w 2245143"/>
              <a:gd name="connsiteY6" fmla="*/ 266700 h 569739"/>
              <a:gd name="connsiteX7" fmla="*/ 1454519 w 2245143"/>
              <a:gd name="connsiteY7" fmla="*/ 133350 h 569739"/>
              <a:gd name="connsiteX8" fmla="*/ 1340219 w 2245143"/>
              <a:gd name="connsiteY8" fmla="*/ 304800 h 569739"/>
              <a:gd name="connsiteX9" fmla="*/ 1178294 w 2245143"/>
              <a:gd name="connsiteY9" fmla="*/ 0 h 569739"/>
              <a:gd name="connsiteX10" fmla="*/ 1130669 w 2245143"/>
              <a:gd name="connsiteY10" fmla="*/ 304800 h 569739"/>
              <a:gd name="connsiteX11" fmla="*/ 1016369 w 2245143"/>
              <a:gd name="connsiteY11" fmla="*/ 257175 h 569739"/>
              <a:gd name="connsiteX12" fmla="*/ 1025894 w 2245143"/>
              <a:gd name="connsiteY12" fmla="*/ 28575 h 569739"/>
              <a:gd name="connsiteX13" fmla="*/ 854444 w 2245143"/>
              <a:gd name="connsiteY13" fmla="*/ 314325 h 569739"/>
              <a:gd name="connsiteX14" fmla="*/ 778244 w 2245143"/>
              <a:gd name="connsiteY14" fmla="*/ 161925 h 569739"/>
              <a:gd name="connsiteX15" fmla="*/ 711569 w 2245143"/>
              <a:gd name="connsiteY15" fmla="*/ 400050 h 569739"/>
              <a:gd name="connsiteX16" fmla="*/ 635369 w 2245143"/>
              <a:gd name="connsiteY16" fmla="*/ 9525 h 569739"/>
              <a:gd name="connsiteX17" fmla="*/ 530594 w 2245143"/>
              <a:gd name="connsiteY17" fmla="*/ 295275 h 569739"/>
              <a:gd name="connsiteX18" fmla="*/ 387719 w 2245143"/>
              <a:gd name="connsiteY18" fmla="*/ 228600 h 569739"/>
              <a:gd name="connsiteX19" fmla="*/ 321044 w 2245143"/>
              <a:gd name="connsiteY19" fmla="*/ 361950 h 569739"/>
              <a:gd name="connsiteX20" fmla="*/ 244844 w 2245143"/>
              <a:gd name="connsiteY20" fmla="*/ 104775 h 569739"/>
              <a:gd name="connsiteX21" fmla="*/ 149594 w 2245143"/>
              <a:gd name="connsiteY21" fmla="*/ 314325 h 569739"/>
              <a:gd name="connsiteX22" fmla="*/ 63869 w 2245143"/>
              <a:gd name="connsiteY22" fmla="*/ 142875 h 569739"/>
              <a:gd name="connsiteX23" fmla="*/ 73394 w 2245143"/>
              <a:gd name="connsiteY23" fmla="*/ 523875 h 569739"/>
              <a:gd name="connsiteX24" fmla="*/ 978269 w 2245143"/>
              <a:gd name="connsiteY24" fmla="*/ 552450 h 569739"/>
              <a:gd name="connsiteX25" fmla="*/ 1645019 w 2245143"/>
              <a:gd name="connsiteY25" fmla="*/ 428625 h 569739"/>
              <a:gd name="connsiteX26" fmla="*/ 1978394 w 2245143"/>
              <a:gd name="connsiteY26" fmla="*/ 504825 h 569739"/>
              <a:gd name="connsiteX27" fmla="*/ 2035544 w 2245143"/>
              <a:gd name="connsiteY27" fmla="*/ 523875 h 569739"/>
              <a:gd name="connsiteX0" fmla="*/ 1982414 w 2192013"/>
              <a:gd name="connsiteY0" fmla="*/ 523875 h 592793"/>
              <a:gd name="connsiteX1" fmla="*/ 2191964 w 2192013"/>
              <a:gd name="connsiteY1" fmla="*/ 266700 h 592793"/>
              <a:gd name="connsiteX2" fmla="*/ 2001464 w 2192013"/>
              <a:gd name="connsiteY2" fmla="*/ 352425 h 592793"/>
              <a:gd name="connsiteX3" fmla="*/ 1934789 w 2192013"/>
              <a:gd name="connsiteY3" fmla="*/ 85725 h 592793"/>
              <a:gd name="connsiteX4" fmla="*/ 1801439 w 2192013"/>
              <a:gd name="connsiteY4" fmla="*/ 304800 h 592793"/>
              <a:gd name="connsiteX5" fmla="*/ 1677614 w 2192013"/>
              <a:gd name="connsiteY5" fmla="*/ 85725 h 592793"/>
              <a:gd name="connsiteX6" fmla="*/ 1591889 w 2192013"/>
              <a:gd name="connsiteY6" fmla="*/ 266700 h 592793"/>
              <a:gd name="connsiteX7" fmla="*/ 1401389 w 2192013"/>
              <a:gd name="connsiteY7" fmla="*/ 133350 h 592793"/>
              <a:gd name="connsiteX8" fmla="*/ 1287089 w 2192013"/>
              <a:gd name="connsiteY8" fmla="*/ 304800 h 592793"/>
              <a:gd name="connsiteX9" fmla="*/ 1125164 w 2192013"/>
              <a:gd name="connsiteY9" fmla="*/ 0 h 592793"/>
              <a:gd name="connsiteX10" fmla="*/ 1077539 w 2192013"/>
              <a:gd name="connsiteY10" fmla="*/ 304800 h 592793"/>
              <a:gd name="connsiteX11" fmla="*/ 963239 w 2192013"/>
              <a:gd name="connsiteY11" fmla="*/ 257175 h 592793"/>
              <a:gd name="connsiteX12" fmla="*/ 972764 w 2192013"/>
              <a:gd name="connsiteY12" fmla="*/ 28575 h 592793"/>
              <a:gd name="connsiteX13" fmla="*/ 801314 w 2192013"/>
              <a:gd name="connsiteY13" fmla="*/ 314325 h 592793"/>
              <a:gd name="connsiteX14" fmla="*/ 725114 w 2192013"/>
              <a:gd name="connsiteY14" fmla="*/ 161925 h 592793"/>
              <a:gd name="connsiteX15" fmla="*/ 658439 w 2192013"/>
              <a:gd name="connsiteY15" fmla="*/ 400050 h 592793"/>
              <a:gd name="connsiteX16" fmla="*/ 582239 w 2192013"/>
              <a:gd name="connsiteY16" fmla="*/ 9525 h 592793"/>
              <a:gd name="connsiteX17" fmla="*/ 477464 w 2192013"/>
              <a:gd name="connsiteY17" fmla="*/ 295275 h 592793"/>
              <a:gd name="connsiteX18" fmla="*/ 334589 w 2192013"/>
              <a:gd name="connsiteY18" fmla="*/ 228600 h 592793"/>
              <a:gd name="connsiteX19" fmla="*/ 267914 w 2192013"/>
              <a:gd name="connsiteY19" fmla="*/ 361950 h 592793"/>
              <a:gd name="connsiteX20" fmla="*/ 191714 w 2192013"/>
              <a:gd name="connsiteY20" fmla="*/ 104775 h 592793"/>
              <a:gd name="connsiteX21" fmla="*/ 96464 w 2192013"/>
              <a:gd name="connsiteY21" fmla="*/ 314325 h 592793"/>
              <a:gd name="connsiteX22" fmla="*/ 10739 w 2192013"/>
              <a:gd name="connsiteY22" fmla="*/ 142875 h 592793"/>
              <a:gd name="connsiteX23" fmla="*/ 20264 w 2192013"/>
              <a:gd name="connsiteY23" fmla="*/ 523875 h 592793"/>
              <a:gd name="connsiteX24" fmla="*/ 925139 w 2192013"/>
              <a:gd name="connsiteY24" fmla="*/ 552450 h 592793"/>
              <a:gd name="connsiteX25" fmla="*/ 1591889 w 2192013"/>
              <a:gd name="connsiteY25" fmla="*/ 428625 h 592793"/>
              <a:gd name="connsiteX26" fmla="*/ 1925264 w 2192013"/>
              <a:gd name="connsiteY26" fmla="*/ 504825 h 592793"/>
              <a:gd name="connsiteX27" fmla="*/ 1982414 w 2192013"/>
              <a:gd name="connsiteY27" fmla="*/ 523875 h 592793"/>
              <a:gd name="connsiteX0" fmla="*/ 1982414 w 2192013"/>
              <a:gd name="connsiteY0" fmla="*/ 523875 h 592793"/>
              <a:gd name="connsiteX1" fmla="*/ 2191964 w 2192013"/>
              <a:gd name="connsiteY1" fmla="*/ 266700 h 592793"/>
              <a:gd name="connsiteX2" fmla="*/ 2001464 w 2192013"/>
              <a:gd name="connsiteY2" fmla="*/ 352425 h 592793"/>
              <a:gd name="connsiteX3" fmla="*/ 1934789 w 2192013"/>
              <a:gd name="connsiteY3" fmla="*/ 85725 h 592793"/>
              <a:gd name="connsiteX4" fmla="*/ 1801439 w 2192013"/>
              <a:gd name="connsiteY4" fmla="*/ 304800 h 592793"/>
              <a:gd name="connsiteX5" fmla="*/ 1677614 w 2192013"/>
              <a:gd name="connsiteY5" fmla="*/ 85725 h 592793"/>
              <a:gd name="connsiteX6" fmla="*/ 1591889 w 2192013"/>
              <a:gd name="connsiteY6" fmla="*/ 266700 h 592793"/>
              <a:gd name="connsiteX7" fmla="*/ 1401389 w 2192013"/>
              <a:gd name="connsiteY7" fmla="*/ 133350 h 592793"/>
              <a:gd name="connsiteX8" fmla="*/ 1287089 w 2192013"/>
              <a:gd name="connsiteY8" fmla="*/ 304800 h 592793"/>
              <a:gd name="connsiteX9" fmla="*/ 1125164 w 2192013"/>
              <a:gd name="connsiteY9" fmla="*/ 0 h 592793"/>
              <a:gd name="connsiteX10" fmla="*/ 1077539 w 2192013"/>
              <a:gd name="connsiteY10" fmla="*/ 304800 h 592793"/>
              <a:gd name="connsiteX11" fmla="*/ 963239 w 2192013"/>
              <a:gd name="connsiteY11" fmla="*/ 257175 h 592793"/>
              <a:gd name="connsiteX12" fmla="*/ 972764 w 2192013"/>
              <a:gd name="connsiteY12" fmla="*/ 28575 h 592793"/>
              <a:gd name="connsiteX13" fmla="*/ 801314 w 2192013"/>
              <a:gd name="connsiteY13" fmla="*/ 314325 h 592793"/>
              <a:gd name="connsiteX14" fmla="*/ 725114 w 2192013"/>
              <a:gd name="connsiteY14" fmla="*/ 161925 h 592793"/>
              <a:gd name="connsiteX15" fmla="*/ 658439 w 2192013"/>
              <a:gd name="connsiteY15" fmla="*/ 400050 h 592793"/>
              <a:gd name="connsiteX16" fmla="*/ 582239 w 2192013"/>
              <a:gd name="connsiteY16" fmla="*/ 9525 h 592793"/>
              <a:gd name="connsiteX17" fmla="*/ 477464 w 2192013"/>
              <a:gd name="connsiteY17" fmla="*/ 295275 h 592793"/>
              <a:gd name="connsiteX18" fmla="*/ 334589 w 2192013"/>
              <a:gd name="connsiteY18" fmla="*/ 228600 h 592793"/>
              <a:gd name="connsiteX19" fmla="*/ 267914 w 2192013"/>
              <a:gd name="connsiteY19" fmla="*/ 361950 h 592793"/>
              <a:gd name="connsiteX20" fmla="*/ 191714 w 2192013"/>
              <a:gd name="connsiteY20" fmla="*/ 104775 h 592793"/>
              <a:gd name="connsiteX21" fmla="*/ 96464 w 2192013"/>
              <a:gd name="connsiteY21" fmla="*/ 314325 h 592793"/>
              <a:gd name="connsiteX22" fmla="*/ 10739 w 2192013"/>
              <a:gd name="connsiteY22" fmla="*/ 142875 h 592793"/>
              <a:gd name="connsiteX23" fmla="*/ 20264 w 2192013"/>
              <a:gd name="connsiteY23" fmla="*/ 523875 h 592793"/>
              <a:gd name="connsiteX24" fmla="*/ 925139 w 2192013"/>
              <a:gd name="connsiteY24" fmla="*/ 552450 h 592793"/>
              <a:gd name="connsiteX25" fmla="*/ 1591889 w 2192013"/>
              <a:gd name="connsiteY25" fmla="*/ 428625 h 592793"/>
              <a:gd name="connsiteX26" fmla="*/ 1906214 w 2192013"/>
              <a:gd name="connsiteY26" fmla="*/ 552450 h 592793"/>
              <a:gd name="connsiteX27" fmla="*/ 1982414 w 2192013"/>
              <a:gd name="connsiteY27" fmla="*/ 523875 h 592793"/>
              <a:gd name="connsiteX0" fmla="*/ 1963364 w 2192154"/>
              <a:gd name="connsiteY0" fmla="*/ 561975 h 592793"/>
              <a:gd name="connsiteX1" fmla="*/ 2191964 w 2192154"/>
              <a:gd name="connsiteY1" fmla="*/ 266700 h 592793"/>
              <a:gd name="connsiteX2" fmla="*/ 2001464 w 2192154"/>
              <a:gd name="connsiteY2" fmla="*/ 352425 h 592793"/>
              <a:gd name="connsiteX3" fmla="*/ 1934789 w 2192154"/>
              <a:gd name="connsiteY3" fmla="*/ 85725 h 592793"/>
              <a:gd name="connsiteX4" fmla="*/ 1801439 w 2192154"/>
              <a:gd name="connsiteY4" fmla="*/ 304800 h 592793"/>
              <a:gd name="connsiteX5" fmla="*/ 1677614 w 2192154"/>
              <a:gd name="connsiteY5" fmla="*/ 85725 h 592793"/>
              <a:gd name="connsiteX6" fmla="*/ 1591889 w 2192154"/>
              <a:gd name="connsiteY6" fmla="*/ 266700 h 592793"/>
              <a:gd name="connsiteX7" fmla="*/ 1401389 w 2192154"/>
              <a:gd name="connsiteY7" fmla="*/ 133350 h 592793"/>
              <a:gd name="connsiteX8" fmla="*/ 1287089 w 2192154"/>
              <a:gd name="connsiteY8" fmla="*/ 304800 h 592793"/>
              <a:gd name="connsiteX9" fmla="*/ 1125164 w 2192154"/>
              <a:gd name="connsiteY9" fmla="*/ 0 h 592793"/>
              <a:gd name="connsiteX10" fmla="*/ 1077539 w 2192154"/>
              <a:gd name="connsiteY10" fmla="*/ 304800 h 592793"/>
              <a:gd name="connsiteX11" fmla="*/ 963239 w 2192154"/>
              <a:gd name="connsiteY11" fmla="*/ 257175 h 592793"/>
              <a:gd name="connsiteX12" fmla="*/ 972764 w 2192154"/>
              <a:gd name="connsiteY12" fmla="*/ 28575 h 592793"/>
              <a:gd name="connsiteX13" fmla="*/ 801314 w 2192154"/>
              <a:gd name="connsiteY13" fmla="*/ 314325 h 592793"/>
              <a:gd name="connsiteX14" fmla="*/ 725114 w 2192154"/>
              <a:gd name="connsiteY14" fmla="*/ 161925 h 592793"/>
              <a:gd name="connsiteX15" fmla="*/ 658439 w 2192154"/>
              <a:gd name="connsiteY15" fmla="*/ 400050 h 592793"/>
              <a:gd name="connsiteX16" fmla="*/ 582239 w 2192154"/>
              <a:gd name="connsiteY16" fmla="*/ 9525 h 592793"/>
              <a:gd name="connsiteX17" fmla="*/ 477464 w 2192154"/>
              <a:gd name="connsiteY17" fmla="*/ 295275 h 592793"/>
              <a:gd name="connsiteX18" fmla="*/ 334589 w 2192154"/>
              <a:gd name="connsiteY18" fmla="*/ 228600 h 592793"/>
              <a:gd name="connsiteX19" fmla="*/ 267914 w 2192154"/>
              <a:gd name="connsiteY19" fmla="*/ 361950 h 592793"/>
              <a:gd name="connsiteX20" fmla="*/ 191714 w 2192154"/>
              <a:gd name="connsiteY20" fmla="*/ 104775 h 592793"/>
              <a:gd name="connsiteX21" fmla="*/ 96464 w 2192154"/>
              <a:gd name="connsiteY21" fmla="*/ 314325 h 592793"/>
              <a:gd name="connsiteX22" fmla="*/ 10739 w 2192154"/>
              <a:gd name="connsiteY22" fmla="*/ 142875 h 592793"/>
              <a:gd name="connsiteX23" fmla="*/ 20264 w 2192154"/>
              <a:gd name="connsiteY23" fmla="*/ 523875 h 592793"/>
              <a:gd name="connsiteX24" fmla="*/ 925139 w 2192154"/>
              <a:gd name="connsiteY24" fmla="*/ 552450 h 592793"/>
              <a:gd name="connsiteX25" fmla="*/ 1591889 w 2192154"/>
              <a:gd name="connsiteY25" fmla="*/ 428625 h 592793"/>
              <a:gd name="connsiteX26" fmla="*/ 1906214 w 2192154"/>
              <a:gd name="connsiteY26" fmla="*/ 552450 h 592793"/>
              <a:gd name="connsiteX27" fmla="*/ 1963364 w 2192154"/>
              <a:gd name="connsiteY27" fmla="*/ 561975 h 592793"/>
              <a:gd name="connsiteX0" fmla="*/ 1979626 w 2208416"/>
              <a:gd name="connsiteY0" fmla="*/ 561975 h 843039"/>
              <a:gd name="connsiteX1" fmla="*/ 2208226 w 2208416"/>
              <a:gd name="connsiteY1" fmla="*/ 266700 h 843039"/>
              <a:gd name="connsiteX2" fmla="*/ 2017726 w 2208416"/>
              <a:gd name="connsiteY2" fmla="*/ 352425 h 843039"/>
              <a:gd name="connsiteX3" fmla="*/ 1951051 w 2208416"/>
              <a:gd name="connsiteY3" fmla="*/ 85725 h 843039"/>
              <a:gd name="connsiteX4" fmla="*/ 1817701 w 2208416"/>
              <a:gd name="connsiteY4" fmla="*/ 304800 h 843039"/>
              <a:gd name="connsiteX5" fmla="*/ 1693876 w 2208416"/>
              <a:gd name="connsiteY5" fmla="*/ 85725 h 843039"/>
              <a:gd name="connsiteX6" fmla="*/ 1608151 w 2208416"/>
              <a:gd name="connsiteY6" fmla="*/ 266700 h 843039"/>
              <a:gd name="connsiteX7" fmla="*/ 1417651 w 2208416"/>
              <a:gd name="connsiteY7" fmla="*/ 133350 h 843039"/>
              <a:gd name="connsiteX8" fmla="*/ 1303351 w 2208416"/>
              <a:gd name="connsiteY8" fmla="*/ 304800 h 843039"/>
              <a:gd name="connsiteX9" fmla="*/ 1141426 w 2208416"/>
              <a:gd name="connsiteY9" fmla="*/ 0 h 843039"/>
              <a:gd name="connsiteX10" fmla="*/ 1093801 w 2208416"/>
              <a:gd name="connsiteY10" fmla="*/ 304800 h 843039"/>
              <a:gd name="connsiteX11" fmla="*/ 979501 w 2208416"/>
              <a:gd name="connsiteY11" fmla="*/ 257175 h 843039"/>
              <a:gd name="connsiteX12" fmla="*/ 989026 w 2208416"/>
              <a:gd name="connsiteY12" fmla="*/ 28575 h 843039"/>
              <a:gd name="connsiteX13" fmla="*/ 817576 w 2208416"/>
              <a:gd name="connsiteY13" fmla="*/ 314325 h 843039"/>
              <a:gd name="connsiteX14" fmla="*/ 741376 w 2208416"/>
              <a:gd name="connsiteY14" fmla="*/ 161925 h 843039"/>
              <a:gd name="connsiteX15" fmla="*/ 674701 w 2208416"/>
              <a:gd name="connsiteY15" fmla="*/ 400050 h 843039"/>
              <a:gd name="connsiteX16" fmla="*/ 598501 w 2208416"/>
              <a:gd name="connsiteY16" fmla="*/ 9525 h 843039"/>
              <a:gd name="connsiteX17" fmla="*/ 493726 w 2208416"/>
              <a:gd name="connsiteY17" fmla="*/ 295275 h 843039"/>
              <a:gd name="connsiteX18" fmla="*/ 350851 w 2208416"/>
              <a:gd name="connsiteY18" fmla="*/ 228600 h 843039"/>
              <a:gd name="connsiteX19" fmla="*/ 284176 w 2208416"/>
              <a:gd name="connsiteY19" fmla="*/ 361950 h 843039"/>
              <a:gd name="connsiteX20" fmla="*/ 207976 w 2208416"/>
              <a:gd name="connsiteY20" fmla="*/ 104775 h 843039"/>
              <a:gd name="connsiteX21" fmla="*/ 112726 w 2208416"/>
              <a:gd name="connsiteY21" fmla="*/ 314325 h 843039"/>
              <a:gd name="connsiteX22" fmla="*/ 27001 w 2208416"/>
              <a:gd name="connsiteY22" fmla="*/ 142875 h 843039"/>
              <a:gd name="connsiteX23" fmla="*/ 12714 w 2208416"/>
              <a:gd name="connsiteY23" fmla="*/ 814387 h 843039"/>
              <a:gd name="connsiteX24" fmla="*/ 941401 w 2208416"/>
              <a:gd name="connsiteY24" fmla="*/ 552450 h 843039"/>
              <a:gd name="connsiteX25" fmla="*/ 1608151 w 2208416"/>
              <a:gd name="connsiteY25" fmla="*/ 428625 h 843039"/>
              <a:gd name="connsiteX26" fmla="*/ 1922476 w 2208416"/>
              <a:gd name="connsiteY26" fmla="*/ 552450 h 843039"/>
              <a:gd name="connsiteX27" fmla="*/ 1979626 w 2208416"/>
              <a:gd name="connsiteY27" fmla="*/ 561975 h 843039"/>
              <a:gd name="connsiteX0" fmla="*/ 2040998 w 2269788"/>
              <a:gd name="connsiteY0" fmla="*/ 561975 h 817781"/>
              <a:gd name="connsiteX1" fmla="*/ 2269598 w 2269788"/>
              <a:gd name="connsiteY1" fmla="*/ 266700 h 817781"/>
              <a:gd name="connsiteX2" fmla="*/ 2079098 w 2269788"/>
              <a:gd name="connsiteY2" fmla="*/ 352425 h 817781"/>
              <a:gd name="connsiteX3" fmla="*/ 2012423 w 2269788"/>
              <a:gd name="connsiteY3" fmla="*/ 85725 h 817781"/>
              <a:gd name="connsiteX4" fmla="*/ 1879073 w 2269788"/>
              <a:gd name="connsiteY4" fmla="*/ 304800 h 817781"/>
              <a:gd name="connsiteX5" fmla="*/ 1755248 w 2269788"/>
              <a:gd name="connsiteY5" fmla="*/ 85725 h 817781"/>
              <a:gd name="connsiteX6" fmla="*/ 1669523 w 2269788"/>
              <a:gd name="connsiteY6" fmla="*/ 266700 h 817781"/>
              <a:gd name="connsiteX7" fmla="*/ 1479023 w 2269788"/>
              <a:gd name="connsiteY7" fmla="*/ 133350 h 817781"/>
              <a:gd name="connsiteX8" fmla="*/ 1364723 w 2269788"/>
              <a:gd name="connsiteY8" fmla="*/ 304800 h 817781"/>
              <a:gd name="connsiteX9" fmla="*/ 1202798 w 2269788"/>
              <a:gd name="connsiteY9" fmla="*/ 0 h 817781"/>
              <a:gd name="connsiteX10" fmla="*/ 1155173 w 2269788"/>
              <a:gd name="connsiteY10" fmla="*/ 304800 h 817781"/>
              <a:gd name="connsiteX11" fmla="*/ 1040873 w 2269788"/>
              <a:gd name="connsiteY11" fmla="*/ 257175 h 817781"/>
              <a:gd name="connsiteX12" fmla="*/ 1050398 w 2269788"/>
              <a:gd name="connsiteY12" fmla="*/ 28575 h 817781"/>
              <a:gd name="connsiteX13" fmla="*/ 878948 w 2269788"/>
              <a:gd name="connsiteY13" fmla="*/ 314325 h 817781"/>
              <a:gd name="connsiteX14" fmla="*/ 802748 w 2269788"/>
              <a:gd name="connsiteY14" fmla="*/ 161925 h 817781"/>
              <a:gd name="connsiteX15" fmla="*/ 736073 w 2269788"/>
              <a:gd name="connsiteY15" fmla="*/ 400050 h 817781"/>
              <a:gd name="connsiteX16" fmla="*/ 659873 w 2269788"/>
              <a:gd name="connsiteY16" fmla="*/ 9525 h 817781"/>
              <a:gd name="connsiteX17" fmla="*/ 555098 w 2269788"/>
              <a:gd name="connsiteY17" fmla="*/ 295275 h 817781"/>
              <a:gd name="connsiteX18" fmla="*/ 412223 w 2269788"/>
              <a:gd name="connsiteY18" fmla="*/ 228600 h 817781"/>
              <a:gd name="connsiteX19" fmla="*/ 345548 w 2269788"/>
              <a:gd name="connsiteY19" fmla="*/ 361950 h 817781"/>
              <a:gd name="connsiteX20" fmla="*/ 269348 w 2269788"/>
              <a:gd name="connsiteY20" fmla="*/ 104775 h 817781"/>
              <a:gd name="connsiteX21" fmla="*/ 174098 w 2269788"/>
              <a:gd name="connsiteY21" fmla="*/ 314325 h 817781"/>
              <a:gd name="connsiteX22" fmla="*/ 88373 w 2269788"/>
              <a:gd name="connsiteY22" fmla="*/ 142875 h 817781"/>
              <a:gd name="connsiteX23" fmla="*/ 74086 w 2269788"/>
              <a:gd name="connsiteY23" fmla="*/ 814387 h 817781"/>
              <a:gd name="connsiteX24" fmla="*/ 1002773 w 2269788"/>
              <a:gd name="connsiteY24" fmla="*/ 552450 h 817781"/>
              <a:gd name="connsiteX25" fmla="*/ 1669523 w 2269788"/>
              <a:gd name="connsiteY25" fmla="*/ 428625 h 817781"/>
              <a:gd name="connsiteX26" fmla="*/ 1983848 w 2269788"/>
              <a:gd name="connsiteY26" fmla="*/ 552450 h 817781"/>
              <a:gd name="connsiteX27" fmla="*/ 2040998 w 2269788"/>
              <a:gd name="connsiteY27" fmla="*/ 561975 h 817781"/>
              <a:gd name="connsiteX0" fmla="*/ 1966938 w 2195728"/>
              <a:gd name="connsiteY0" fmla="*/ 561975 h 854748"/>
              <a:gd name="connsiteX1" fmla="*/ 2195538 w 2195728"/>
              <a:gd name="connsiteY1" fmla="*/ 266700 h 854748"/>
              <a:gd name="connsiteX2" fmla="*/ 2005038 w 2195728"/>
              <a:gd name="connsiteY2" fmla="*/ 352425 h 854748"/>
              <a:gd name="connsiteX3" fmla="*/ 1938363 w 2195728"/>
              <a:gd name="connsiteY3" fmla="*/ 85725 h 854748"/>
              <a:gd name="connsiteX4" fmla="*/ 1805013 w 2195728"/>
              <a:gd name="connsiteY4" fmla="*/ 304800 h 854748"/>
              <a:gd name="connsiteX5" fmla="*/ 1681188 w 2195728"/>
              <a:gd name="connsiteY5" fmla="*/ 85725 h 854748"/>
              <a:gd name="connsiteX6" fmla="*/ 1595463 w 2195728"/>
              <a:gd name="connsiteY6" fmla="*/ 266700 h 854748"/>
              <a:gd name="connsiteX7" fmla="*/ 1404963 w 2195728"/>
              <a:gd name="connsiteY7" fmla="*/ 133350 h 854748"/>
              <a:gd name="connsiteX8" fmla="*/ 1290663 w 2195728"/>
              <a:gd name="connsiteY8" fmla="*/ 304800 h 854748"/>
              <a:gd name="connsiteX9" fmla="*/ 1128738 w 2195728"/>
              <a:gd name="connsiteY9" fmla="*/ 0 h 854748"/>
              <a:gd name="connsiteX10" fmla="*/ 1081113 w 2195728"/>
              <a:gd name="connsiteY10" fmla="*/ 304800 h 854748"/>
              <a:gd name="connsiteX11" fmla="*/ 966813 w 2195728"/>
              <a:gd name="connsiteY11" fmla="*/ 257175 h 854748"/>
              <a:gd name="connsiteX12" fmla="*/ 976338 w 2195728"/>
              <a:gd name="connsiteY12" fmla="*/ 28575 h 854748"/>
              <a:gd name="connsiteX13" fmla="*/ 804888 w 2195728"/>
              <a:gd name="connsiteY13" fmla="*/ 314325 h 854748"/>
              <a:gd name="connsiteX14" fmla="*/ 728688 w 2195728"/>
              <a:gd name="connsiteY14" fmla="*/ 161925 h 854748"/>
              <a:gd name="connsiteX15" fmla="*/ 662013 w 2195728"/>
              <a:gd name="connsiteY15" fmla="*/ 400050 h 854748"/>
              <a:gd name="connsiteX16" fmla="*/ 585813 w 2195728"/>
              <a:gd name="connsiteY16" fmla="*/ 9525 h 854748"/>
              <a:gd name="connsiteX17" fmla="*/ 481038 w 2195728"/>
              <a:gd name="connsiteY17" fmla="*/ 295275 h 854748"/>
              <a:gd name="connsiteX18" fmla="*/ 338163 w 2195728"/>
              <a:gd name="connsiteY18" fmla="*/ 228600 h 854748"/>
              <a:gd name="connsiteX19" fmla="*/ 271488 w 2195728"/>
              <a:gd name="connsiteY19" fmla="*/ 361950 h 854748"/>
              <a:gd name="connsiteX20" fmla="*/ 195288 w 2195728"/>
              <a:gd name="connsiteY20" fmla="*/ 104775 h 854748"/>
              <a:gd name="connsiteX21" fmla="*/ 100038 w 2195728"/>
              <a:gd name="connsiteY21" fmla="*/ 314325 h 854748"/>
              <a:gd name="connsiteX22" fmla="*/ 14313 w 2195728"/>
              <a:gd name="connsiteY22" fmla="*/ 142875 h 854748"/>
              <a:gd name="connsiteX23" fmla="*/ 26 w 2195728"/>
              <a:gd name="connsiteY23" fmla="*/ 814387 h 854748"/>
              <a:gd name="connsiteX24" fmla="*/ 928713 w 2195728"/>
              <a:gd name="connsiteY24" fmla="*/ 552450 h 854748"/>
              <a:gd name="connsiteX25" fmla="*/ 1595463 w 2195728"/>
              <a:gd name="connsiteY25" fmla="*/ 428625 h 854748"/>
              <a:gd name="connsiteX26" fmla="*/ 1909788 w 2195728"/>
              <a:gd name="connsiteY26" fmla="*/ 552450 h 854748"/>
              <a:gd name="connsiteX27" fmla="*/ 1966938 w 2195728"/>
              <a:gd name="connsiteY27" fmla="*/ 561975 h 854748"/>
              <a:gd name="connsiteX0" fmla="*/ 1998668 w 2227458"/>
              <a:gd name="connsiteY0" fmla="*/ 561975 h 830868"/>
              <a:gd name="connsiteX1" fmla="*/ 2227268 w 2227458"/>
              <a:gd name="connsiteY1" fmla="*/ 266700 h 830868"/>
              <a:gd name="connsiteX2" fmla="*/ 2036768 w 2227458"/>
              <a:gd name="connsiteY2" fmla="*/ 352425 h 830868"/>
              <a:gd name="connsiteX3" fmla="*/ 1970093 w 2227458"/>
              <a:gd name="connsiteY3" fmla="*/ 85725 h 830868"/>
              <a:gd name="connsiteX4" fmla="*/ 1836743 w 2227458"/>
              <a:gd name="connsiteY4" fmla="*/ 304800 h 830868"/>
              <a:gd name="connsiteX5" fmla="*/ 1712918 w 2227458"/>
              <a:gd name="connsiteY5" fmla="*/ 85725 h 830868"/>
              <a:gd name="connsiteX6" fmla="*/ 1627193 w 2227458"/>
              <a:gd name="connsiteY6" fmla="*/ 266700 h 830868"/>
              <a:gd name="connsiteX7" fmla="*/ 1436693 w 2227458"/>
              <a:gd name="connsiteY7" fmla="*/ 133350 h 830868"/>
              <a:gd name="connsiteX8" fmla="*/ 1322393 w 2227458"/>
              <a:gd name="connsiteY8" fmla="*/ 304800 h 830868"/>
              <a:gd name="connsiteX9" fmla="*/ 1160468 w 2227458"/>
              <a:gd name="connsiteY9" fmla="*/ 0 h 830868"/>
              <a:gd name="connsiteX10" fmla="*/ 1112843 w 2227458"/>
              <a:gd name="connsiteY10" fmla="*/ 304800 h 830868"/>
              <a:gd name="connsiteX11" fmla="*/ 998543 w 2227458"/>
              <a:gd name="connsiteY11" fmla="*/ 257175 h 830868"/>
              <a:gd name="connsiteX12" fmla="*/ 1008068 w 2227458"/>
              <a:gd name="connsiteY12" fmla="*/ 28575 h 830868"/>
              <a:gd name="connsiteX13" fmla="*/ 836618 w 2227458"/>
              <a:gd name="connsiteY13" fmla="*/ 314325 h 830868"/>
              <a:gd name="connsiteX14" fmla="*/ 760418 w 2227458"/>
              <a:gd name="connsiteY14" fmla="*/ 161925 h 830868"/>
              <a:gd name="connsiteX15" fmla="*/ 693743 w 2227458"/>
              <a:gd name="connsiteY15" fmla="*/ 400050 h 830868"/>
              <a:gd name="connsiteX16" fmla="*/ 617543 w 2227458"/>
              <a:gd name="connsiteY16" fmla="*/ 9525 h 830868"/>
              <a:gd name="connsiteX17" fmla="*/ 512768 w 2227458"/>
              <a:gd name="connsiteY17" fmla="*/ 295275 h 830868"/>
              <a:gd name="connsiteX18" fmla="*/ 369893 w 2227458"/>
              <a:gd name="connsiteY18" fmla="*/ 228600 h 830868"/>
              <a:gd name="connsiteX19" fmla="*/ 303218 w 2227458"/>
              <a:gd name="connsiteY19" fmla="*/ 361950 h 830868"/>
              <a:gd name="connsiteX20" fmla="*/ 227018 w 2227458"/>
              <a:gd name="connsiteY20" fmla="*/ 104775 h 830868"/>
              <a:gd name="connsiteX21" fmla="*/ 131768 w 2227458"/>
              <a:gd name="connsiteY21" fmla="*/ 314325 h 830868"/>
              <a:gd name="connsiteX22" fmla="*/ 46043 w 2227458"/>
              <a:gd name="connsiteY22" fmla="*/ 142875 h 830868"/>
              <a:gd name="connsiteX23" fmla="*/ 31756 w 2227458"/>
              <a:gd name="connsiteY23" fmla="*/ 814387 h 830868"/>
              <a:gd name="connsiteX24" fmla="*/ 960443 w 2227458"/>
              <a:gd name="connsiteY24" fmla="*/ 552450 h 830868"/>
              <a:gd name="connsiteX25" fmla="*/ 1627193 w 2227458"/>
              <a:gd name="connsiteY25" fmla="*/ 428625 h 830868"/>
              <a:gd name="connsiteX26" fmla="*/ 1941518 w 2227458"/>
              <a:gd name="connsiteY26" fmla="*/ 552450 h 830868"/>
              <a:gd name="connsiteX27" fmla="*/ 1998668 w 2227458"/>
              <a:gd name="connsiteY27" fmla="*/ 561975 h 830868"/>
              <a:gd name="connsiteX0" fmla="*/ 1988793 w 2217583"/>
              <a:gd name="connsiteY0" fmla="*/ 561975 h 833833"/>
              <a:gd name="connsiteX1" fmla="*/ 2217393 w 2217583"/>
              <a:gd name="connsiteY1" fmla="*/ 266700 h 833833"/>
              <a:gd name="connsiteX2" fmla="*/ 2026893 w 2217583"/>
              <a:gd name="connsiteY2" fmla="*/ 352425 h 833833"/>
              <a:gd name="connsiteX3" fmla="*/ 1960218 w 2217583"/>
              <a:gd name="connsiteY3" fmla="*/ 85725 h 833833"/>
              <a:gd name="connsiteX4" fmla="*/ 1826868 w 2217583"/>
              <a:gd name="connsiteY4" fmla="*/ 304800 h 833833"/>
              <a:gd name="connsiteX5" fmla="*/ 1703043 w 2217583"/>
              <a:gd name="connsiteY5" fmla="*/ 85725 h 833833"/>
              <a:gd name="connsiteX6" fmla="*/ 1617318 w 2217583"/>
              <a:gd name="connsiteY6" fmla="*/ 266700 h 833833"/>
              <a:gd name="connsiteX7" fmla="*/ 1426818 w 2217583"/>
              <a:gd name="connsiteY7" fmla="*/ 133350 h 833833"/>
              <a:gd name="connsiteX8" fmla="*/ 1312518 w 2217583"/>
              <a:gd name="connsiteY8" fmla="*/ 304800 h 833833"/>
              <a:gd name="connsiteX9" fmla="*/ 1150593 w 2217583"/>
              <a:gd name="connsiteY9" fmla="*/ 0 h 833833"/>
              <a:gd name="connsiteX10" fmla="*/ 1102968 w 2217583"/>
              <a:gd name="connsiteY10" fmla="*/ 304800 h 833833"/>
              <a:gd name="connsiteX11" fmla="*/ 988668 w 2217583"/>
              <a:gd name="connsiteY11" fmla="*/ 257175 h 833833"/>
              <a:gd name="connsiteX12" fmla="*/ 998193 w 2217583"/>
              <a:gd name="connsiteY12" fmla="*/ 28575 h 833833"/>
              <a:gd name="connsiteX13" fmla="*/ 826743 w 2217583"/>
              <a:gd name="connsiteY13" fmla="*/ 314325 h 833833"/>
              <a:gd name="connsiteX14" fmla="*/ 750543 w 2217583"/>
              <a:gd name="connsiteY14" fmla="*/ 161925 h 833833"/>
              <a:gd name="connsiteX15" fmla="*/ 683868 w 2217583"/>
              <a:gd name="connsiteY15" fmla="*/ 400050 h 833833"/>
              <a:gd name="connsiteX16" fmla="*/ 607668 w 2217583"/>
              <a:gd name="connsiteY16" fmla="*/ 9525 h 833833"/>
              <a:gd name="connsiteX17" fmla="*/ 502893 w 2217583"/>
              <a:gd name="connsiteY17" fmla="*/ 295275 h 833833"/>
              <a:gd name="connsiteX18" fmla="*/ 360018 w 2217583"/>
              <a:gd name="connsiteY18" fmla="*/ 228600 h 833833"/>
              <a:gd name="connsiteX19" fmla="*/ 293343 w 2217583"/>
              <a:gd name="connsiteY19" fmla="*/ 361950 h 833833"/>
              <a:gd name="connsiteX20" fmla="*/ 217143 w 2217583"/>
              <a:gd name="connsiteY20" fmla="*/ 104775 h 833833"/>
              <a:gd name="connsiteX21" fmla="*/ 121893 w 2217583"/>
              <a:gd name="connsiteY21" fmla="*/ 314325 h 833833"/>
              <a:gd name="connsiteX22" fmla="*/ 36168 w 2217583"/>
              <a:gd name="connsiteY22" fmla="*/ 142875 h 833833"/>
              <a:gd name="connsiteX23" fmla="*/ 21881 w 2217583"/>
              <a:gd name="connsiteY23" fmla="*/ 814387 h 833833"/>
              <a:gd name="connsiteX24" fmla="*/ 331443 w 2217583"/>
              <a:gd name="connsiteY24" fmla="*/ 633412 h 833833"/>
              <a:gd name="connsiteX25" fmla="*/ 1617318 w 2217583"/>
              <a:gd name="connsiteY25" fmla="*/ 428625 h 833833"/>
              <a:gd name="connsiteX26" fmla="*/ 1931643 w 2217583"/>
              <a:gd name="connsiteY26" fmla="*/ 552450 h 833833"/>
              <a:gd name="connsiteX27" fmla="*/ 1988793 w 2217583"/>
              <a:gd name="connsiteY27" fmla="*/ 561975 h 833833"/>
              <a:gd name="connsiteX0" fmla="*/ 1988793 w 2217583"/>
              <a:gd name="connsiteY0" fmla="*/ 561975 h 830500"/>
              <a:gd name="connsiteX1" fmla="*/ 2217393 w 2217583"/>
              <a:gd name="connsiteY1" fmla="*/ 266700 h 830500"/>
              <a:gd name="connsiteX2" fmla="*/ 2026893 w 2217583"/>
              <a:gd name="connsiteY2" fmla="*/ 352425 h 830500"/>
              <a:gd name="connsiteX3" fmla="*/ 1960218 w 2217583"/>
              <a:gd name="connsiteY3" fmla="*/ 85725 h 830500"/>
              <a:gd name="connsiteX4" fmla="*/ 1826868 w 2217583"/>
              <a:gd name="connsiteY4" fmla="*/ 304800 h 830500"/>
              <a:gd name="connsiteX5" fmla="*/ 1703043 w 2217583"/>
              <a:gd name="connsiteY5" fmla="*/ 85725 h 830500"/>
              <a:gd name="connsiteX6" fmla="*/ 1617318 w 2217583"/>
              <a:gd name="connsiteY6" fmla="*/ 266700 h 830500"/>
              <a:gd name="connsiteX7" fmla="*/ 1426818 w 2217583"/>
              <a:gd name="connsiteY7" fmla="*/ 133350 h 830500"/>
              <a:gd name="connsiteX8" fmla="*/ 1312518 w 2217583"/>
              <a:gd name="connsiteY8" fmla="*/ 304800 h 830500"/>
              <a:gd name="connsiteX9" fmla="*/ 1150593 w 2217583"/>
              <a:gd name="connsiteY9" fmla="*/ 0 h 830500"/>
              <a:gd name="connsiteX10" fmla="*/ 1102968 w 2217583"/>
              <a:gd name="connsiteY10" fmla="*/ 304800 h 830500"/>
              <a:gd name="connsiteX11" fmla="*/ 988668 w 2217583"/>
              <a:gd name="connsiteY11" fmla="*/ 257175 h 830500"/>
              <a:gd name="connsiteX12" fmla="*/ 998193 w 2217583"/>
              <a:gd name="connsiteY12" fmla="*/ 28575 h 830500"/>
              <a:gd name="connsiteX13" fmla="*/ 826743 w 2217583"/>
              <a:gd name="connsiteY13" fmla="*/ 314325 h 830500"/>
              <a:gd name="connsiteX14" fmla="*/ 750543 w 2217583"/>
              <a:gd name="connsiteY14" fmla="*/ 161925 h 830500"/>
              <a:gd name="connsiteX15" fmla="*/ 683868 w 2217583"/>
              <a:gd name="connsiteY15" fmla="*/ 400050 h 830500"/>
              <a:gd name="connsiteX16" fmla="*/ 607668 w 2217583"/>
              <a:gd name="connsiteY16" fmla="*/ 9525 h 830500"/>
              <a:gd name="connsiteX17" fmla="*/ 502893 w 2217583"/>
              <a:gd name="connsiteY17" fmla="*/ 295275 h 830500"/>
              <a:gd name="connsiteX18" fmla="*/ 360018 w 2217583"/>
              <a:gd name="connsiteY18" fmla="*/ 228600 h 830500"/>
              <a:gd name="connsiteX19" fmla="*/ 293343 w 2217583"/>
              <a:gd name="connsiteY19" fmla="*/ 361950 h 830500"/>
              <a:gd name="connsiteX20" fmla="*/ 217143 w 2217583"/>
              <a:gd name="connsiteY20" fmla="*/ 104775 h 830500"/>
              <a:gd name="connsiteX21" fmla="*/ 121893 w 2217583"/>
              <a:gd name="connsiteY21" fmla="*/ 314325 h 830500"/>
              <a:gd name="connsiteX22" fmla="*/ 36168 w 2217583"/>
              <a:gd name="connsiteY22" fmla="*/ 142875 h 830500"/>
              <a:gd name="connsiteX23" fmla="*/ 21881 w 2217583"/>
              <a:gd name="connsiteY23" fmla="*/ 814387 h 830500"/>
              <a:gd name="connsiteX24" fmla="*/ 331443 w 2217583"/>
              <a:gd name="connsiteY24" fmla="*/ 633412 h 830500"/>
              <a:gd name="connsiteX25" fmla="*/ 1617318 w 2217583"/>
              <a:gd name="connsiteY25" fmla="*/ 428625 h 830500"/>
              <a:gd name="connsiteX26" fmla="*/ 1931643 w 2217583"/>
              <a:gd name="connsiteY26" fmla="*/ 552450 h 830500"/>
              <a:gd name="connsiteX27" fmla="*/ 1988793 w 2217583"/>
              <a:gd name="connsiteY27" fmla="*/ 561975 h 830500"/>
              <a:gd name="connsiteX0" fmla="*/ 1990203 w 2218993"/>
              <a:gd name="connsiteY0" fmla="*/ 561975 h 835521"/>
              <a:gd name="connsiteX1" fmla="*/ 2218803 w 2218993"/>
              <a:gd name="connsiteY1" fmla="*/ 266700 h 835521"/>
              <a:gd name="connsiteX2" fmla="*/ 2028303 w 2218993"/>
              <a:gd name="connsiteY2" fmla="*/ 352425 h 835521"/>
              <a:gd name="connsiteX3" fmla="*/ 1961628 w 2218993"/>
              <a:gd name="connsiteY3" fmla="*/ 85725 h 835521"/>
              <a:gd name="connsiteX4" fmla="*/ 1828278 w 2218993"/>
              <a:gd name="connsiteY4" fmla="*/ 304800 h 835521"/>
              <a:gd name="connsiteX5" fmla="*/ 1704453 w 2218993"/>
              <a:gd name="connsiteY5" fmla="*/ 85725 h 835521"/>
              <a:gd name="connsiteX6" fmla="*/ 1618728 w 2218993"/>
              <a:gd name="connsiteY6" fmla="*/ 266700 h 835521"/>
              <a:gd name="connsiteX7" fmla="*/ 1428228 w 2218993"/>
              <a:gd name="connsiteY7" fmla="*/ 133350 h 835521"/>
              <a:gd name="connsiteX8" fmla="*/ 1313928 w 2218993"/>
              <a:gd name="connsiteY8" fmla="*/ 304800 h 835521"/>
              <a:gd name="connsiteX9" fmla="*/ 1152003 w 2218993"/>
              <a:gd name="connsiteY9" fmla="*/ 0 h 835521"/>
              <a:gd name="connsiteX10" fmla="*/ 1104378 w 2218993"/>
              <a:gd name="connsiteY10" fmla="*/ 304800 h 835521"/>
              <a:gd name="connsiteX11" fmla="*/ 990078 w 2218993"/>
              <a:gd name="connsiteY11" fmla="*/ 257175 h 835521"/>
              <a:gd name="connsiteX12" fmla="*/ 999603 w 2218993"/>
              <a:gd name="connsiteY12" fmla="*/ 28575 h 835521"/>
              <a:gd name="connsiteX13" fmla="*/ 828153 w 2218993"/>
              <a:gd name="connsiteY13" fmla="*/ 314325 h 835521"/>
              <a:gd name="connsiteX14" fmla="*/ 751953 w 2218993"/>
              <a:gd name="connsiteY14" fmla="*/ 161925 h 835521"/>
              <a:gd name="connsiteX15" fmla="*/ 685278 w 2218993"/>
              <a:gd name="connsiteY15" fmla="*/ 400050 h 835521"/>
              <a:gd name="connsiteX16" fmla="*/ 609078 w 2218993"/>
              <a:gd name="connsiteY16" fmla="*/ 9525 h 835521"/>
              <a:gd name="connsiteX17" fmla="*/ 504303 w 2218993"/>
              <a:gd name="connsiteY17" fmla="*/ 295275 h 835521"/>
              <a:gd name="connsiteX18" fmla="*/ 361428 w 2218993"/>
              <a:gd name="connsiteY18" fmla="*/ 228600 h 835521"/>
              <a:gd name="connsiteX19" fmla="*/ 294753 w 2218993"/>
              <a:gd name="connsiteY19" fmla="*/ 361950 h 835521"/>
              <a:gd name="connsiteX20" fmla="*/ 218553 w 2218993"/>
              <a:gd name="connsiteY20" fmla="*/ 104775 h 835521"/>
              <a:gd name="connsiteX21" fmla="*/ 123303 w 2218993"/>
              <a:gd name="connsiteY21" fmla="*/ 314325 h 835521"/>
              <a:gd name="connsiteX22" fmla="*/ 37578 w 2218993"/>
              <a:gd name="connsiteY22" fmla="*/ 142875 h 835521"/>
              <a:gd name="connsiteX23" fmla="*/ 23291 w 2218993"/>
              <a:gd name="connsiteY23" fmla="*/ 814387 h 835521"/>
              <a:gd name="connsiteX24" fmla="*/ 351903 w 2218993"/>
              <a:gd name="connsiteY24" fmla="*/ 676275 h 835521"/>
              <a:gd name="connsiteX25" fmla="*/ 1618728 w 2218993"/>
              <a:gd name="connsiteY25" fmla="*/ 428625 h 835521"/>
              <a:gd name="connsiteX26" fmla="*/ 1933053 w 2218993"/>
              <a:gd name="connsiteY26" fmla="*/ 552450 h 835521"/>
              <a:gd name="connsiteX27" fmla="*/ 1990203 w 2218993"/>
              <a:gd name="connsiteY27" fmla="*/ 561975 h 835521"/>
              <a:gd name="connsiteX0" fmla="*/ 1990203 w 2218993"/>
              <a:gd name="connsiteY0" fmla="*/ 561975 h 837850"/>
              <a:gd name="connsiteX1" fmla="*/ 2218803 w 2218993"/>
              <a:gd name="connsiteY1" fmla="*/ 266700 h 837850"/>
              <a:gd name="connsiteX2" fmla="*/ 2028303 w 2218993"/>
              <a:gd name="connsiteY2" fmla="*/ 352425 h 837850"/>
              <a:gd name="connsiteX3" fmla="*/ 1961628 w 2218993"/>
              <a:gd name="connsiteY3" fmla="*/ 85725 h 837850"/>
              <a:gd name="connsiteX4" fmla="*/ 1828278 w 2218993"/>
              <a:gd name="connsiteY4" fmla="*/ 304800 h 837850"/>
              <a:gd name="connsiteX5" fmla="*/ 1704453 w 2218993"/>
              <a:gd name="connsiteY5" fmla="*/ 85725 h 837850"/>
              <a:gd name="connsiteX6" fmla="*/ 1618728 w 2218993"/>
              <a:gd name="connsiteY6" fmla="*/ 266700 h 837850"/>
              <a:gd name="connsiteX7" fmla="*/ 1428228 w 2218993"/>
              <a:gd name="connsiteY7" fmla="*/ 133350 h 837850"/>
              <a:gd name="connsiteX8" fmla="*/ 1313928 w 2218993"/>
              <a:gd name="connsiteY8" fmla="*/ 304800 h 837850"/>
              <a:gd name="connsiteX9" fmla="*/ 1152003 w 2218993"/>
              <a:gd name="connsiteY9" fmla="*/ 0 h 837850"/>
              <a:gd name="connsiteX10" fmla="*/ 1104378 w 2218993"/>
              <a:gd name="connsiteY10" fmla="*/ 304800 h 837850"/>
              <a:gd name="connsiteX11" fmla="*/ 990078 w 2218993"/>
              <a:gd name="connsiteY11" fmla="*/ 257175 h 837850"/>
              <a:gd name="connsiteX12" fmla="*/ 999603 w 2218993"/>
              <a:gd name="connsiteY12" fmla="*/ 28575 h 837850"/>
              <a:gd name="connsiteX13" fmla="*/ 828153 w 2218993"/>
              <a:gd name="connsiteY13" fmla="*/ 314325 h 837850"/>
              <a:gd name="connsiteX14" fmla="*/ 751953 w 2218993"/>
              <a:gd name="connsiteY14" fmla="*/ 161925 h 837850"/>
              <a:gd name="connsiteX15" fmla="*/ 685278 w 2218993"/>
              <a:gd name="connsiteY15" fmla="*/ 400050 h 837850"/>
              <a:gd name="connsiteX16" fmla="*/ 609078 w 2218993"/>
              <a:gd name="connsiteY16" fmla="*/ 9525 h 837850"/>
              <a:gd name="connsiteX17" fmla="*/ 504303 w 2218993"/>
              <a:gd name="connsiteY17" fmla="*/ 295275 h 837850"/>
              <a:gd name="connsiteX18" fmla="*/ 361428 w 2218993"/>
              <a:gd name="connsiteY18" fmla="*/ 228600 h 837850"/>
              <a:gd name="connsiteX19" fmla="*/ 294753 w 2218993"/>
              <a:gd name="connsiteY19" fmla="*/ 361950 h 837850"/>
              <a:gd name="connsiteX20" fmla="*/ 218553 w 2218993"/>
              <a:gd name="connsiteY20" fmla="*/ 104775 h 837850"/>
              <a:gd name="connsiteX21" fmla="*/ 123303 w 2218993"/>
              <a:gd name="connsiteY21" fmla="*/ 314325 h 837850"/>
              <a:gd name="connsiteX22" fmla="*/ 37578 w 2218993"/>
              <a:gd name="connsiteY22" fmla="*/ 142875 h 837850"/>
              <a:gd name="connsiteX23" fmla="*/ 23291 w 2218993"/>
              <a:gd name="connsiteY23" fmla="*/ 814387 h 837850"/>
              <a:gd name="connsiteX24" fmla="*/ 351903 w 2218993"/>
              <a:gd name="connsiteY24" fmla="*/ 676275 h 837850"/>
              <a:gd name="connsiteX25" fmla="*/ 1013890 w 2218993"/>
              <a:gd name="connsiteY25" fmla="*/ 590550 h 837850"/>
              <a:gd name="connsiteX26" fmla="*/ 1933053 w 2218993"/>
              <a:gd name="connsiteY26" fmla="*/ 552450 h 837850"/>
              <a:gd name="connsiteX27" fmla="*/ 1990203 w 2218993"/>
              <a:gd name="connsiteY27" fmla="*/ 561975 h 837850"/>
              <a:gd name="connsiteX0" fmla="*/ 1990203 w 2218993"/>
              <a:gd name="connsiteY0" fmla="*/ 561975 h 837850"/>
              <a:gd name="connsiteX1" fmla="*/ 2218803 w 2218993"/>
              <a:gd name="connsiteY1" fmla="*/ 266700 h 837850"/>
              <a:gd name="connsiteX2" fmla="*/ 2028303 w 2218993"/>
              <a:gd name="connsiteY2" fmla="*/ 352425 h 837850"/>
              <a:gd name="connsiteX3" fmla="*/ 1961628 w 2218993"/>
              <a:gd name="connsiteY3" fmla="*/ 85725 h 837850"/>
              <a:gd name="connsiteX4" fmla="*/ 1828278 w 2218993"/>
              <a:gd name="connsiteY4" fmla="*/ 304800 h 837850"/>
              <a:gd name="connsiteX5" fmla="*/ 1704453 w 2218993"/>
              <a:gd name="connsiteY5" fmla="*/ 85725 h 837850"/>
              <a:gd name="connsiteX6" fmla="*/ 1618728 w 2218993"/>
              <a:gd name="connsiteY6" fmla="*/ 266700 h 837850"/>
              <a:gd name="connsiteX7" fmla="*/ 1428228 w 2218993"/>
              <a:gd name="connsiteY7" fmla="*/ 133350 h 837850"/>
              <a:gd name="connsiteX8" fmla="*/ 1313928 w 2218993"/>
              <a:gd name="connsiteY8" fmla="*/ 304800 h 837850"/>
              <a:gd name="connsiteX9" fmla="*/ 1152003 w 2218993"/>
              <a:gd name="connsiteY9" fmla="*/ 0 h 837850"/>
              <a:gd name="connsiteX10" fmla="*/ 1104378 w 2218993"/>
              <a:gd name="connsiteY10" fmla="*/ 304800 h 837850"/>
              <a:gd name="connsiteX11" fmla="*/ 990078 w 2218993"/>
              <a:gd name="connsiteY11" fmla="*/ 257175 h 837850"/>
              <a:gd name="connsiteX12" fmla="*/ 999603 w 2218993"/>
              <a:gd name="connsiteY12" fmla="*/ 28575 h 837850"/>
              <a:gd name="connsiteX13" fmla="*/ 828153 w 2218993"/>
              <a:gd name="connsiteY13" fmla="*/ 314325 h 837850"/>
              <a:gd name="connsiteX14" fmla="*/ 751953 w 2218993"/>
              <a:gd name="connsiteY14" fmla="*/ 161925 h 837850"/>
              <a:gd name="connsiteX15" fmla="*/ 685278 w 2218993"/>
              <a:gd name="connsiteY15" fmla="*/ 400050 h 837850"/>
              <a:gd name="connsiteX16" fmla="*/ 609078 w 2218993"/>
              <a:gd name="connsiteY16" fmla="*/ 9525 h 837850"/>
              <a:gd name="connsiteX17" fmla="*/ 504303 w 2218993"/>
              <a:gd name="connsiteY17" fmla="*/ 295275 h 837850"/>
              <a:gd name="connsiteX18" fmla="*/ 361428 w 2218993"/>
              <a:gd name="connsiteY18" fmla="*/ 228600 h 837850"/>
              <a:gd name="connsiteX19" fmla="*/ 294753 w 2218993"/>
              <a:gd name="connsiteY19" fmla="*/ 361950 h 837850"/>
              <a:gd name="connsiteX20" fmla="*/ 218553 w 2218993"/>
              <a:gd name="connsiteY20" fmla="*/ 104775 h 837850"/>
              <a:gd name="connsiteX21" fmla="*/ 123303 w 2218993"/>
              <a:gd name="connsiteY21" fmla="*/ 314325 h 837850"/>
              <a:gd name="connsiteX22" fmla="*/ 37578 w 2218993"/>
              <a:gd name="connsiteY22" fmla="*/ 142875 h 837850"/>
              <a:gd name="connsiteX23" fmla="*/ 23291 w 2218993"/>
              <a:gd name="connsiteY23" fmla="*/ 814387 h 837850"/>
              <a:gd name="connsiteX24" fmla="*/ 351903 w 2218993"/>
              <a:gd name="connsiteY24" fmla="*/ 676275 h 837850"/>
              <a:gd name="connsiteX25" fmla="*/ 1013890 w 2218993"/>
              <a:gd name="connsiteY25" fmla="*/ 590550 h 837850"/>
              <a:gd name="connsiteX26" fmla="*/ 1771128 w 2218993"/>
              <a:gd name="connsiteY26" fmla="*/ 576262 h 837850"/>
              <a:gd name="connsiteX27" fmla="*/ 1990203 w 2218993"/>
              <a:gd name="connsiteY27" fmla="*/ 561975 h 837850"/>
              <a:gd name="connsiteX0" fmla="*/ 1990203 w 2218993"/>
              <a:gd name="connsiteY0" fmla="*/ 561975 h 837850"/>
              <a:gd name="connsiteX1" fmla="*/ 2218803 w 2218993"/>
              <a:gd name="connsiteY1" fmla="*/ 266700 h 837850"/>
              <a:gd name="connsiteX2" fmla="*/ 2028303 w 2218993"/>
              <a:gd name="connsiteY2" fmla="*/ 352425 h 837850"/>
              <a:gd name="connsiteX3" fmla="*/ 1961628 w 2218993"/>
              <a:gd name="connsiteY3" fmla="*/ 85725 h 837850"/>
              <a:gd name="connsiteX4" fmla="*/ 1828278 w 2218993"/>
              <a:gd name="connsiteY4" fmla="*/ 304800 h 837850"/>
              <a:gd name="connsiteX5" fmla="*/ 1704453 w 2218993"/>
              <a:gd name="connsiteY5" fmla="*/ 85725 h 837850"/>
              <a:gd name="connsiteX6" fmla="*/ 1618728 w 2218993"/>
              <a:gd name="connsiteY6" fmla="*/ 266700 h 837850"/>
              <a:gd name="connsiteX7" fmla="*/ 1428228 w 2218993"/>
              <a:gd name="connsiteY7" fmla="*/ 133350 h 837850"/>
              <a:gd name="connsiteX8" fmla="*/ 1313928 w 2218993"/>
              <a:gd name="connsiteY8" fmla="*/ 304800 h 837850"/>
              <a:gd name="connsiteX9" fmla="*/ 1152003 w 2218993"/>
              <a:gd name="connsiteY9" fmla="*/ 0 h 837850"/>
              <a:gd name="connsiteX10" fmla="*/ 1104378 w 2218993"/>
              <a:gd name="connsiteY10" fmla="*/ 304800 h 837850"/>
              <a:gd name="connsiteX11" fmla="*/ 990078 w 2218993"/>
              <a:gd name="connsiteY11" fmla="*/ 257175 h 837850"/>
              <a:gd name="connsiteX12" fmla="*/ 999603 w 2218993"/>
              <a:gd name="connsiteY12" fmla="*/ 28575 h 837850"/>
              <a:gd name="connsiteX13" fmla="*/ 828153 w 2218993"/>
              <a:gd name="connsiteY13" fmla="*/ 314325 h 837850"/>
              <a:gd name="connsiteX14" fmla="*/ 761478 w 2218993"/>
              <a:gd name="connsiteY14" fmla="*/ 100012 h 837850"/>
              <a:gd name="connsiteX15" fmla="*/ 685278 w 2218993"/>
              <a:gd name="connsiteY15" fmla="*/ 400050 h 837850"/>
              <a:gd name="connsiteX16" fmla="*/ 609078 w 2218993"/>
              <a:gd name="connsiteY16" fmla="*/ 9525 h 837850"/>
              <a:gd name="connsiteX17" fmla="*/ 504303 w 2218993"/>
              <a:gd name="connsiteY17" fmla="*/ 295275 h 837850"/>
              <a:gd name="connsiteX18" fmla="*/ 361428 w 2218993"/>
              <a:gd name="connsiteY18" fmla="*/ 228600 h 837850"/>
              <a:gd name="connsiteX19" fmla="*/ 294753 w 2218993"/>
              <a:gd name="connsiteY19" fmla="*/ 361950 h 837850"/>
              <a:gd name="connsiteX20" fmla="*/ 218553 w 2218993"/>
              <a:gd name="connsiteY20" fmla="*/ 104775 h 837850"/>
              <a:gd name="connsiteX21" fmla="*/ 123303 w 2218993"/>
              <a:gd name="connsiteY21" fmla="*/ 314325 h 837850"/>
              <a:gd name="connsiteX22" fmla="*/ 37578 w 2218993"/>
              <a:gd name="connsiteY22" fmla="*/ 142875 h 837850"/>
              <a:gd name="connsiteX23" fmla="*/ 23291 w 2218993"/>
              <a:gd name="connsiteY23" fmla="*/ 814387 h 837850"/>
              <a:gd name="connsiteX24" fmla="*/ 351903 w 2218993"/>
              <a:gd name="connsiteY24" fmla="*/ 676275 h 837850"/>
              <a:gd name="connsiteX25" fmla="*/ 1013890 w 2218993"/>
              <a:gd name="connsiteY25" fmla="*/ 590550 h 837850"/>
              <a:gd name="connsiteX26" fmla="*/ 1771128 w 2218993"/>
              <a:gd name="connsiteY26" fmla="*/ 576262 h 837850"/>
              <a:gd name="connsiteX27" fmla="*/ 1990203 w 2218993"/>
              <a:gd name="connsiteY27" fmla="*/ 561975 h 837850"/>
              <a:gd name="connsiteX0" fmla="*/ 1990203 w 2218993"/>
              <a:gd name="connsiteY0" fmla="*/ 561975 h 837850"/>
              <a:gd name="connsiteX1" fmla="*/ 2218803 w 2218993"/>
              <a:gd name="connsiteY1" fmla="*/ 266700 h 837850"/>
              <a:gd name="connsiteX2" fmla="*/ 2028303 w 2218993"/>
              <a:gd name="connsiteY2" fmla="*/ 352425 h 837850"/>
              <a:gd name="connsiteX3" fmla="*/ 1961628 w 2218993"/>
              <a:gd name="connsiteY3" fmla="*/ 85725 h 837850"/>
              <a:gd name="connsiteX4" fmla="*/ 1828278 w 2218993"/>
              <a:gd name="connsiteY4" fmla="*/ 304800 h 837850"/>
              <a:gd name="connsiteX5" fmla="*/ 1704453 w 2218993"/>
              <a:gd name="connsiteY5" fmla="*/ 85725 h 837850"/>
              <a:gd name="connsiteX6" fmla="*/ 1618728 w 2218993"/>
              <a:gd name="connsiteY6" fmla="*/ 266700 h 837850"/>
              <a:gd name="connsiteX7" fmla="*/ 1428228 w 2218993"/>
              <a:gd name="connsiteY7" fmla="*/ 133350 h 837850"/>
              <a:gd name="connsiteX8" fmla="*/ 1313928 w 2218993"/>
              <a:gd name="connsiteY8" fmla="*/ 304800 h 837850"/>
              <a:gd name="connsiteX9" fmla="*/ 1152003 w 2218993"/>
              <a:gd name="connsiteY9" fmla="*/ 0 h 837850"/>
              <a:gd name="connsiteX10" fmla="*/ 1104378 w 2218993"/>
              <a:gd name="connsiteY10" fmla="*/ 304800 h 837850"/>
              <a:gd name="connsiteX11" fmla="*/ 990078 w 2218993"/>
              <a:gd name="connsiteY11" fmla="*/ 257175 h 837850"/>
              <a:gd name="connsiteX12" fmla="*/ 999603 w 2218993"/>
              <a:gd name="connsiteY12" fmla="*/ 28575 h 837850"/>
              <a:gd name="connsiteX13" fmla="*/ 828153 w 2218993"/>
              <a:gd name="connsiteY13" fmla="*/ 314325 h 837850"/>
              <a:gd name="connsiteX14" fmla="*/ 761478 w 2218993"/>
              <a:gd name="connsiteY14" fmla="*/ 100012 h 837850"/>
              <a:gd name="connsiteX15" fmla="*/ 685278 w 2218993"/>
              <a:gd name="connsiteY15" fmla="*/ 400050 h 837850"/>
              <a:gd name="connsiteX16" fmla="*/ 609078 w 2218993"/>
              <a:gd name="connsiteY16" fmla="*/ 9525 h 837850"/>
              <a:gd name="connsiteX17" fmla="*/ 470966 w 2218993"/>
              <a:gd name="connsiteY17" fmla="*/ 438150 h 837850"/>
              <a:gd name="connsiteX18" fmla="*/ 361428 w 2218993"/>
              <a:gd name="connsiteY18" fmla="*/ 228600 h 837850"/>
              <a:gd name="connsiteX19" fmla="*/ 294753 w 2218993"/>
              <a:gd name="connsiteY19" fmla="*/ 361950 h 837850"/>
              <a:gd name="connsiteX20" fmla="*/ 218553 w 2218993"/>
              <a:gd name="connsiteY20" fmla="*/ 104775 h 837850"/>
              <a:gd name="connsiteX21" fmla="*/ 123303 w 2218993"/>
              <a:gd name="connsiteY21" fmla="*/ 314325 h 837850"/>
              <a:gd name="connsiteX22" fmla="*/ 37578 w 2218993"/>
              <a:gd name="connsiteY22" fmla="*/ 142875 h 837850"/>
              <a:gd name="connsiteX23" fmla="*/ 23291 w 2218993"/>
              <a:gd name="connsiteY23" fmla="*/ 814387 h 837850"/>
              <a:gd name="connsiteX24" fmla="*/ 351903 w 2218993"/>
              <a:gd name="connsiteY24" fmla="*/ 676275 h 837850"/>
              <a:gd name="connsiteX25" fmla="*/ 1013890 w 2218993"/>
              <a:gd name="connsiteY25" fmla="*/ 590550 h 837850"/>
              <a:gd name="connsiteX26" fmla="*/ 1771128 w 2218993"/>
              <a:gd name="connsiteY26" fmla="*/ 576262 h 837850"/>
              <a:gd name="connsiteX27" fmla="*/ 1990203 w 2218993"/>
              <a:gd name="connsiteY27" fmla="*/ 561975 h 837850"/>
              <a:gd name="connsiteX0" fmla="*/ 1990203 w 2218993"/>
              <a:gd name="connsiteY0" fmla="*/ 561975 h 837850"/>
              <a:gd name="connsiteX1" fmla="*/ 2218803 w 2218993"/>
              <a:gd name="connsiteY1" fmla="*/ 266700 h 837850"/>
              <a:gd name="connsiteX2" fmla="*/ 2028303 w 2218993"/>
              <a:gd name="connsiteY2" fmla="*/ 352425 h 837850"/>
              <a:gd name="connsiteX3" fmla="*/ 1961628 w 2218993"/>
              <a:gd name="connsiteY3" fmla="*/ 85725 h 837850"/>
              <a:gd name="connsiteX4" fmla="*/ 1828278 w 2218993"/>
              <a:gd name="connsiteY4" fmla="*/ 304800 h 837850"/>
              <a:gd name="connsiteX5" fmla="*/ 1704453 w 2218993"/>
              <a:gd name="connsiteY5" fmla="*/ 85725 h 837850"/>
              <a:gd name="connsiteX6" fmla="*/ 1618728 w 2218993"/>
              <a:gd name="connsiteY6" fmla="*/ 266700 h 837850"/>
              <a:gd name="connsiteX7" fmla="*/ 1428228 w 2218993"/>
              <a:gd name="connsiteY7" fmla="*/ 133350 h 837850"/>
              <a:gd name="connsiteX8" fmla="*/ 1313928 w 2218993"/>
              <a:gd name="connsiteY8" fmla="*/ 304800 h 837850"/>
              <a:gd name="connsiteX9" fmla="*/ 1152003 w 2218993"/>
              <a:gd name="connsiteY9" fmla="*/ 0 h 837850"/>
              <a:gd name="connsiteX10" fmla="*/ 1104378 w 2218993"/>
              <a:gd name="connsiteY10" fmla="*/ 304800 h 837850"/>
              <a:gd name="connsiteX11" fmla="*/ 990078 w 2218993"/>
              <a:gd name="connsiteY11" fmla="*/ 257175 h 837850"/>
              <a:gd name="connsiteX12" fmla="*/ 999603 w 2218993"/>
              <a:gd name="connsiteY12" fmla="*/ 28575 h 837850"/>
              <a:gd name="connsiteX13" fmla="*/ 828153 w 2218993"/>
              <a:gd name="connsiteY13" fmla="*/ 314325 h 837850"/>
              <a:gd name="connsiteX14" fmla="*/ 761478 w 2218993"/>
              <a:gd name="connsiteY14" fmla="*/ 100012 h 837850"/>
              <a:gd name="connsiteX15" fmla="*/ 685278 w 2218993"/>
              <a:gd name="connsiteY15" fmla="*/ 400050 h 837850"/>
              <a:gd name="connsiteX16" fmla="*/ 609078 w 2218993"/>
              <a:gd name="connsiteY16" fmla="*/ 9525 h 837850"/>
              <a:gd name="connsiteX17" fmla="*/ 470966 w 2218993"/>
              <a:gd name="connsiteY17" fmla="*/ 438150 h 837850"/>
              <a:gd name="connsiteX18" fmla="*/ 361428 w 2218993"/>
              <a:gd name="connsiteY18" fmla="*/ 228600 h 837850"/>
              <a:gd name="connsiteX19" fmla="*/ 323328 w 2218993"/>
              <a:gd name="connsiteY19" fmla="*/ 452438 h 837850"/>
              <a:gd name="connsiteX20" fmla="*/ 218553 w 2218993"/>
              <a:gd name="connsiteY20" fmla="*/ 104775 h 837850"/>
              <a:gd name="connsiteX21" fmla="*/ 123303 w 2218993"/>
              <a:gd name="connsiteY21" fmla="*/ 314325 h 837850"/>
              <a:gd name="connsiteX22" fmla="*/ 37578 w 2218993"/>
              <a:gd name="connsiteY22" fmla="*/ 142875 h 837850"/>
              <a:gd name="connsiteX23" fmla="*/ 23291 w 2218993"/>
              <a:gd name="connsiteY23" fmla="*/ 814387 h 837850"/>
              <a:gd name="connsiteX24" fmla="*/ 351903 w 2218993"/>
              <a:gd name="connsiteY24" fmla="*/ 676275 h 837850"/>
              <a:gd name="connsiteX25" fmla="*/ 1013890 w 2218993"/>
              <a:gd name="connsiteY25" fmla="*/ 590550 h 837850"/>
              <a:gd name="connsiteX26" fmla="*/ 1771128 w 2218993"/>
              <a:gd name="connsiteY26" fmla="*/ 576262 h 837850"/>
              <a:gd name="connsiteX27" fmla="*/ 1990203 w 2218993"/>
              <a:gd name="connsiteY27" fmla="*/ 561975 h 837850"/>
              <a:gd name="connsiteX0" fmla="*/ 1990203 w 2218993"/>
              <a:gd name="connsiteY0" fmla="*/ 561975 h 837850"/>
              <a:gd name="connsiteX1" fmla="*/ 2218803 w 2218993"/>
              <a:gd name="connsiteY1" fmla="*/ 266700 h 837850"/>
              <a:gd name="connsiteX2" fmla="*/ 2028303 w 2218993"/>
              <a:gd name="connsiteY2" fmla="*/ 352425 h 837850"/>
              <a:gd name="connsiteX3" fmla="*/ 1961628 w 2218993"/>
              <a:gd name="connsiteY3" fmla="*/ 85725 h 837850"/>
              <a:gd name="connsiteX4" fmla="*/ 1828278 w 2218993"/>
              <a:gd name="connsiteY4" fmla="*/ 304800 h 837850"/>
              <a:gd name="connsiteX5" fmla="*/ 1704453 w 2218993"/>
              <a:gd name="connsiteY5" fmla="*/ 85725 h 837850"/>
              <a:gd name="connsiteX6" fmla="*/ 1618728 w 2218993"/>
              <a:gd name="connsiteY6" fmla="*/ 266700 h 837850"/>
              <a:gd name="connsiteX7" fmla="*/ 1428228 w 2218993"/>
              <a:gd name="connsiteY7" fmla="*/ 133350 h 837850"/>
              <a:gd name="connsiteX8" fmla="*/ 1313928 w 2218993"/>
              <a:gd name="connsiteY8" fmla="*/ 304800 h 837850"/>
              <a:gd name="connsiteX9" fmla="*/ 1152003 w 2218993"/>
              <a:gd name="connsiteY9" fmla="*/ 0 h 837850"/>
              <a:gd name="connsiteX10" fmla="*/ 1104378 w 2218993"/>
              <a:gd name="connsiteY10" fmla="*/ 304800 h 837850"/>
              <a:gd name="connsiteX11" fmla="*/ 990078 w 2218993"/>
              <a:gd name="connsiteY11" fmla="*/ 257175 h 837850"/>
              <a:gd name="connsiteX12" fmla="*/ 999603 w 2218993"/>
              <a:gd name="connsiteY12" fmla="*/ 28575 h 837850"/>
              <a:gd name="connsiteX13" fmla="*/ 828153 w 2218993"/>
              <a:gd name="connsiteY13" fmla="*/ 314325 h 837850"/>
              <a:gd name="connsiteX14" fmla="*/ 761478 w 2218993"/>
              <a:gd name="connsiteY14" fmla="*/ 100012 h 837850"/>
              <a:gd name="connsiteX15" fmla="*/ 685278 w 2218993"/>
              <a:gd name="connsiteY15" fmla="*/ 400050 h 837850"/>
              <a:gd name="connsiteX16" fmla="*/ 609078 w 2218993"/>
              <a:gd name="connsiteY16" fmla="*/ 9525 h 837850"/>
              <a:gd name="connsiteX17" fmla="*/ 470966 w 2218993"/>
              <a:gd name="connsiteY17" fmla="*/ 438150 h 837850"/>
              <a:gd name="connsiteX18" fmla="*/ 361428 w 2218993"/>
              <a:gd name="connsiteY18" fmla="*/ 228600 h 837850"/>
              <a:gd name="connsiteX19" fmla="*/ 323328 w 2218993"/>
              <a:gd name="connsiteY19" fmla="*/ 452438 h 837850"/>
              <a:gd name="connsiteX20" fmla="*/ 218553 w 2218993"/>
              <a:gd name="connsiteY20" fmla="*/ 104775 h 837850"/>
              <a:gd name="connsiteX21" fmla="*/ 159230 w 2218993"/>
              <a:gd name="connsiteY21" fmla="*/ 476438 h 837850"/>
              <a:gd name="connsiteX22" fmla="*/ 123303 w 2218993"/>
              <a:gd name="connsiteY22" fmla="*/ 314325 h 837850"/>
              <a:gd name="connsiteX23" fmla="*/ 37578 w 2218993"/>
              <a:gd name="connsiteY23" fmla="*/ 142875 h 837850"/>
              <a:gd name="connsiteX24" fmla="*/ 23291 w 2218993"/>
              <a:gd name="connsiteY24" fmla="*/ 814387 h 837850"/>
              <a:gd name="connsiteX25" fmla="*/ 351903 w 2218993"/>
              <a:gd name="connsiteY25" fmla="*/ 676275 h 837850"/>
              <a:gd name="connsiteX26" fmla="*/ 1013890 w 2218993"/>
              <a:gd name="connsiteY26" fmla="*/ 590550 h 837850"/>
              <a:gd name="connsiteX27" fmla="*/ 1771128 w 2218993"/>
              <a:gd name="connsiteY27" fmla="*/ 576262 h 837850"/>
              <a:gd name="connsiteX28" fmla="*/ 1990203 w 2218993"/>
              <a:gd name="connsiteY28" fmla="*/ 561975 h 837850"/>
              <a:gd name="connsiteX0" fmla="*/ 1999574 w 2228364"/>
              <a:gd name="connsiteY0" fmla="*/ 561975 h 823471"/>
              <a:gd name="connsiteX1" fmla="*/ 2228174 w 2228364"/>
              <a:gd name="connsiteY1" fmla="*/ 266700 h 823471"/>
              <a:gd name="connsiteX2" fmla="*/ 2037674 w 2228364"/>
              <a:gd name="connsiteY2" fmla="*/ 352425 h 823471"/>
              <a:gd name="connsiteX3" fmla="*/ 1970999 w 2228364"/>
              <a:gd name="connsiteY3" fmla="*/ 85725 h 823471"/>
              <a:gd name="connsiteX4" fmla="*/ 1837649 w 2228364"/>
              <a:gd name="connsiteY4" fmla="*/ 304800 h 823471"/>
              <a:gd name="connsiteX5" fmla="*/ 1713824 w 2228364"/>
              <a:gd name="connsiteY5" fmla="*/ 85725 h 823471"/>
              <a:gd name="connsiteX6" fmla="*/ 1628099 w 2228364"/>
              <a:gd name="connsiteY6" fmla="*/ 266700 h 823471"/>
              <a:gd name="connsiteX7" fmla="*/ 1437599 w 2228364"/>
              <a:gd name="connsiteY7" fmla="*/ 133350 h 823471"/>
              <a:gd name="connsiteX8" fmla="*/ 1323299 w 2228364"/>
              <a:gd name="connsiteY8" fmla="*/ 304800 h 823471"/>
              <a:gd name="connsiteX9" fmla="*/ 1161374 w 2228364"/>
              <a:gd name="connsiteY9" fmla="*/ 0 h 823471"/>
              <a:gd name="connsiteX10" fmla="*/ 1113749 w 2228364"/>
              <a:gd name="connsiteY10" fmla="*/ 304800 h 823471"/>
              <a:gd name="connsiteX11" fmla="*/ 999449 w 2228364"/>
              <a:gd name="connsiteY11" fmla="*/ 257175 h 823471"/>
              <a:gd name="connsiteX12" fmla="*/ 1008974 w 2228364"/>
              <a:gd name="connsiteY12" fmla="*/ 28575 h 823471"/>
              <a:gd name="connsiteX13" fmla="*/ 837524 w 2228364"/>
              <a:gd name="connsiteY13" fmla="*/ 314325 h 823471"/>
              <a:gd name="connsiteX14" fmla="*/ 770849 w 2228364"/>
              <a:gd name="connsiteY14" fmla="*/ 100012 h 823471"/>
              <a:gd name="connsiteX15" fmla="*/ 694649 w 2228364"/>
              <a:gd name="connsiteY15" fmla="*/ 400050 h 823471"/>
              <a:gd name="connsiteX16" fmla="*/ 618449 w 2228364"/>
              <a:gd name="connsiteY16" fmla="*/ 9525 h 823471"/>
              <a:gd name="connsiteX17" fmla="*/ 480337 w 2228364"/>
              <a:gd name="connsiteY17" fmla="*/ 438150 h 823471"/>
              <a:gd name="connsiteX18" fmla="*/ 370799 w 2228364"/>
              <a:gd name="connsiteY18" fmla="*/ 228600 h 823471"/>
              <a:gd name="connsiteX19" fmla="*/ 332699 w 2228364"/>
              <a:gd name="connsiteY19" fmla="*/ 452438 h 823471"/>
              <a:gd name="connsiteX20" fmla="*/ 227924 w 2228364"/>
              <a:gd name="connsiteY20" fmla="*/ 104775 h 823471"/>
              <a:gd name="connsiteX21" fmla="*/ 168601 w 2228364"/>
              <a:gd name="connsiteY21" fmla="*/ 476438 h 823471"/>
              <a:gd name="connsiteX22" fmla="*/ 132674 w 2228364"/>
              <a:gd name="connsiteY22" fmla="*/ 314325 h 823471"/>
              <a:gd name="connsiteX23" fmla="*/ 23137 w 2228364"/>
              <a:gd name="connsiteY23" fmla="*/ 395287 h 823471"/>
              <a:gd name="connsiteX24" fmla="*/ 32662 w 2228364"/>
              <a:gd name="connsiteY24" fmla="*/ 814387 h 823471"/>
              <a:gd name="connsiteX25" fmla="*/ 361274 w 2228364"/>
              <a:gd name="connsiteY25" fmla="*/ 676275 h 823471"/>
              <a:gd name="connsiteX26" fmla="*/ 1023261 w 2228364"/>
              <a:gd name="connsiteY26" fmla="*/ 590550 h 823471"/>
              <a:gd name="connsiteX27" fmla="*/ 1780499 w 2228364"/>
              <a:gd name="connsiteY27" fmla="*/ 576262 h 823471"/>
              <a:gd name="connsiteX28" fmla="*/ 1999574 w 2228364"/>
              <a:gd name="connsiteY28" fmla="*/ 561975 h 823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228364" h="823471">
                <a:moveTo>
                  <a:pt x="1999574" y="561975"/>
                </a:moveTo>
                <a:cubicBezTo>
                  <a:pt x="2074186" y="510381"/>
                  <a:pt x="2221824" y="301625"/>
                  <a:pt x="2228174" y="266700"/>
                </a:cubicBezTo>
                <a:cubicBezTo>
                  <a:pt x="2234524" y="231775"/>
                  <a:pt x="2080536" y="382587"/>
                  <a:pt x="2037674" y="352425"/>
                </a:cubicBezTo>
                <a:cubicBezTo>
                  <a:pt x="1994812" y="322263"/>
                  <a:pt x="2004336" y="93662"/>
                  <a:pt x="1970999" y="85725"/>
                </a:cubicBezTo>
                <a:cubicBezTo>
                  <a:pt x="1937662" y="77788"/>
                  <a:pt x="1880511" y="304800"/>
                  <a:pt x="1837649" y="304800"/>
                </a:cubicBezTo>
                <a:cubicBezTo>
                  <a:pt x="1794787" y="304800"/>
                  <a:pt x="1748749" y="92075"/>
                  <a:pt x="1713824" y="85725"/>
                </a:cubicBezTo>
                <a:cubicBezTo>
                  <a:pt x="1678899" y="79375"/>
                  <a:pt x="1674136" y="258763"/>
                  <a:pt x="1628099" y="266700"/>
                </a:cubicBezTo>
                <a:cubicBezTo>
                  <a:pt x="1582062" y="274637"/>
                  <a:pt x="1488399" y="127000"/>
                  <a:pt x="1437599" y="133350"/>
                </a:cubicBezTo>
                <a:cubicBezTo>
                  <a:pt x="1386799" y="139700"/>
                  <a:pt x="1369336" y="327025"/>
                  <a:pt x="1323299" y="304800"/>
                </a:cubicBezTo>
                <a:cubicBezTo>
                  <a:pt x="1277262" y="282575"/>
                  <a:pt x="1196299" y="0"/>
                  <a:pt x="1161374" y="0"/>
                </a:cubicBezTo>
                <a:cubicBezTo>
                  <a:pt x="1126449" y="0"/>
                  <a:pt x="1140736" y="261938"/>
                  <a:pt x="1113749" y="304800"/>
                </a:cubicBezTo>
                <a:cubicBezTo>
                  <a:pt x="1086762" y="347662"/>
                  <a:pt x="1016911" y="303212"/>
                  <a:pt x="999449" y="257175"/>
                </a:cubicBezTo>
                <a:cubicBezTo>
                  <a:pt x="981987" y="211138"/>
                  <a:pt x="1035961" y="19050"/>
                  <a:pt x="1008974" y="28575"/>
                </a:cubicBezTo>
                <a:cubicBezTo>
                  <a:pt x="981987" y="38100"/>
                  <a:pt x="877211" y="302419"/>
                  <a:pt x="837524" y="314325"/>
                </a:cubicBezTo>
                <a:cubicBezTo>
                  <a:pt x="797837" y="326231"/>
                  <a:pt x="794661" y="85725"/>
                  <a:pt x="770849" y="100012"/>
                </a:cubicBezTo>
                <a:cubicBezTo>
                  <a:pt x="747037" y="114299"/>
                  <a:pt x="720049" y="415131"/>
                  <a:pt x="694649" y="400050"/>
                </a:cubicBezTo>
                <a:cubicBezTo>
                  <a:pt x="669249" y="384969"/>
                  <a:pt x="654168" y="3175"/>
                  <a:pt x="618449" y="9525"/>
                </a:cubicBezTo>
                <a:cubicBezTo>
                  <a:pt x="582730" y="15875"/>
                  <a:pt x="521612" y="401638"/>
                  <a:pt x="480337" y="438150"/>
                </a:cubicBezTo>
                <a:cubicBezTo>
                  <a:pt x="439062" y="474662"/>
                  <a:pt x="395405" y="226219"/>
                  <a:pt x="370799" y="228600"/>
                </a:cubicBezTo>
                <a:cubicBezTo>
                  <a:pt x="346193" y="230981"/>
                  <a:pt x="356511" y="473075"/>
                  <a:pt x="332699" y="452438"/>
                </a:cubicBezTo>
                <a:cubicBezTo>
                  <a:pt x="308887" y="431801"/>
                  <a:pt x="255274" y="100775"/>
                  <a:pt x="227924" y="104775"/>
                </a:cubicBezTo>
                <a:cubicBezTo>
                  <a:pt x="200574" y="108775"/>
                  <a:pt x="184476" y="441513"/>
                  <a:pt x="168601" y="476438"/>
                </a:cubicBezTo>
                <a:cubicBezTo>
                  <a:pt x="152726" y="511363"/>
                  <a:pt x="156918" y="327850"/>
                  <a:pt x="132674" y="314325"/>
                </a:cubicBezTo>
                <a:cubicBezTo>
                  <a:pt x="108430" y="300800"/>
                  <a:pt x="39806" y="311943"/>
                  <a:pt x="23137" y="395287"/>
                </a:cubicBezTo>
                <a:cubicBezTo>
                  <a:pt x="6468" y="478631"/>
                  <a:pt x="-23694" y="767556"/>
                  <a:pt x="32662" y="814387"/>
                </a:cubicBezTo>
                <a:cubicBezTo>
                  <a:pt x="89018" y="861218"/>
                  <a:pt x="196174" y="713581"/>
                  <a:pt x="361274" y="676275"/>
                </a:cubicBezTo>
                <a:cubicBezTo>
                  <a:pt x="526374" y="638969"/>
                  <a:pt x="854986" y="600075"/>
                  <a:pt x="1023261" y="590550"/>
                </a:cubicBezTo>
                <a:cubicBezTo>
                  <a:pt x="1191536" y="581025"/>
                  <a:pt x="1617780" y="581024"/>
                  <a:pt x="1780499" y="576262"/>
                </a:cubicBezTo>
                <a:cubicBezTo>
                  <a:pt x="1943218" y="571500"/>
                  <a:pt x="1924962" y="613569"/>
                  <a:pt x="1999574" y="561975"/>
                </a:cubicBezTo>
                <a:close/>
              </a:path>
            </a:pathLst>
          </a:cu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5" name="Freeform 4"/>
          <p:cNvSpPr/>
          <p:nvPr/>
        </p:nvSpPr>
        <p:spPr>
          <a:xfrm>
            <a:off x="1120939" y="3037020"/>
            <a:ext cx="1644116" cy="444595"/>
          </a:xfrm>
          <a:custGeom>
            <a:avLst/>
            <a:gdLst>
              <a:gd name="connsiteX0" fmla="*/ 2014472 w 2224071"/>
              <a:gd name="connsiteY0" fmla="*/ 523875 h 592521"/>
              <a:gd name="connsiteX1" fmla="*/ 2224022 w 2224071"/>
              <a:gd name="connsiteY1" fmla="*/ 266700 h 592521"/>
              <a:gd name="connsiteX2" fmla="*/ 2033522 w 2224071"/>
              <a:gd name="connsiteY2" fmla="*/ 352425 h 592521"/>
              <a:gd name="connsiteX3" fmla="*/ 1966847 w 2224071"/>
              <a:gd name="connsiteY3" fmla="*/ 85725 h 592521"/>
              <a:gd name="connsiteX4" fmla="*/ 1833497 w 2224071"/>
              <a:gd name="connsiteY4" fmla="*/ 304800 h 592521"/>
              <a:gd name="connsiteX5" fmla="*/ 1709672 w 2224071"/>
              <a:gd name="connsiteY5" fmla="*/ 85725 h 592521"/>
              <a:gd name="connsiteX6" fmla="*/ 1623947 w 2224071"/>
              <a:gd name="connsiteY6" fmla="*/ 266700 h 592521"/>
              <a:gd name="connsiteX7" fmla="*/ 1433447 w 2224071"/>
              <a:gd name="connsiteY7" fmla="*/ 133350 h 592521"/>
              <a:gd name="connsiteX8" fmla="*/ 1319147 w 2224071"/>
              <a:gd name="connsiteY8" fmla="*/ 304800 h 592521"/>
              <a:gd name="connsiteX9" fmla="*/ 1157222 w 2224071"/>
              <a:gd name="connsiteY9" fmla="*/ 0 h 592521"/>
              <a:gd name="connsiteX10" fmla="*/ 1109597 w 2224071"/>
              <a:gd name="connsiteY10" fmla="*/ 304800 h 592521"/>
              <a:gd name="connsiteX11" fmla="*/ 995297 w 2224071"/>
              <a:gd name="connsiteY11" fmla="*/ 257175 h 592521"/>
              <a:gd name="connsiteX12" fmla="*/ 1004822 w 2224071"/>
              <a:gd name="connsiteY12" fmla="*/ 28575 h 592521"/>
              <a:gd name="connsiteX13" fmla="*/ 833372 w 2224071"/>
              <a:gd name="connsiteY13" fmla="*/ 314325 h 592521"/>
              <a:gd name="connsiteX14" fmla="*/ 757172 w 2224071"/>
              <a:gd name="connsiteY14" fmla="*/ 161925 h 592521"/>
              <a:gd name="connsiteX15" fmla="*/ 690497 w 2224071"/>
              <a:gd name="connsiteY15" fmla="*/ 400050 h 592521"/>
              <a:gd name="connsiteX16" fmla="*/ 614297 w 2224071"/>
              <a:gd name="connsiteY16" fmla="*/ 9525 h 592521"/>
              <a:gd name="connsiteX17" fmla="*/ 509522 w 2224071"/>
              <a:gd name="connsiteY17" fmla="*/ 295275 h 592521"/>
              <a:gd name="connsiteX18" fmla="*/ 366647 w 2224071"/>
              <a:gd name="connsiteY18" fmla="*/ 228600 h 592521"/>
              <a:gd name="connsiteX19" fmla="*/ 299972 w 2224071"/>
              <a:gd name="connsiteY19" fmla="*/ 361950 h 592521"/>
              <a:gd name="connsiteX20" fmla="*/ 223772 w 2224071"/>
              <a:gd name="connsiteY20" fmla="*/ 104775 h 592521"/>
              <a:gd name="connsiteX21" fmla="*/ 128522 w 2224071"/>
              <a:gd name="connsiteY21" fmla="*/ 314325 h 592521"/>
              <a:gd name="connsiteX22" fmla="*/ 42797 w 2224071"/>
              <a:gd name="connsiteY22" fmla="*/ 142875 h 592521"/>
              <a:gd name="connsiteX23" fmla="*/ 80897 w 2224071"/>
              <a:gd name="connsiteY23" fmla="*/ 552450 h 592521"/>
              <a:gd name="connsiteX24" fmla="*/ 947672 w 2224071"/>
              <a:gd name="connsiteY24" fmla="*/ 561975 h 592521"/>
              <a:gd name="connsiteX25" fmla="*/ 1642997 w 2224071"/>
              <a:gd name="connsiteY25" fmla="*/ 419100 h 592521"/>
              <a:gd name="connsiteX26" fmla="*/ 1957322 w 2224071"/>
              <a:gd name="connsiteY26" fmla="*/ 504825 h 592521"/>
              <a:gd name="connsiteX27" fmla="*/ 2014472 w 2224071"/>
              <a:gd name="connsiteY27" fmla="*/ 523875 h 592521"/>
              <a:gd name="connsiteX0" fmla="*/ 2014472 w 2224071"/>
              <a:gd name="connsiteY0" fmla="*/ 523875 h 592024"/>
              <a:gd name="connsiteX1" fmla="*/ 2224022 w 2224071"/>
              <a:gd name="connsiteY1" fmla="*/ 266700 h 592024"/>
              <a:gd name="connsiteX2" fmla="*/ 2033522 w 2224071"/>
              <a:gd name="connsiteY2" fmla="*/ 352425 h 592024"/>
              <a:gd name="connsiteX3" fmla="*/ 1966847 w 2224071"/>
              <a:gd name="connsiteY3" fmla="*/ 85725 h 592024"/>
              <a:gd name="connsiteX4" fmla="*/ 1833497 w 2224071"/>
              <a:gd name="connsiteY4" fmla="*/ 304800 h 592024"/>
              <a:gd name="connsiteX5" fmla="*/ 1709672 w 2224071"/>
              <a:gd name="connsiteY5" fmla="*/ 85725 h 592024"/>
              <a:gd name="connsiteX6" fmla="*/ 1623947 w 2224071"/>
              <a:gd name="connsiteY6" fmla="*/ 266700 h 592024"/>
              <a:gd name="connsiteX7" fmla="*/ 1433447 w 2224071"/>
              <a:gd name="connsiteY7" fmla="*/ 133350 h 592024"/>
              <a:gd name="connsiteX8" fmla="*/ 1319147 w 2224071"/>
              <a:gd name="connsiteY8" fmla="*/ 304800 h 592024"/>
              <a:gd name="connsiteX9" fmla="*/ 1157222 w 2224071"/>
              <a:gd name="connsiteY9" fmla="*/ 0 h 592024"/>
              <a:gd name="connsiteX10" fmla="*/ 1109597 w 2224071"/>
              <a:gd name="connsiteY10" fmla="*/ 304800 h 592024"/>
              <a:gd name="connsiteX11" fmla="*/ 995297 w 2224071"/>
              <a:gd name="connsiteY11" fmla="*/ 257175 h 592024"/>
              <a:gd name="connsiteX12" fmla="*/ 1004822 w 2224071"/>
              <a:gd name="connsiteY12" fmla="*/ 28575 h 592024"/>
              <a:gd name="connsiteX13" fmla="*/ 833372 w 2224071"/>
              <a:gd name="connsiteY13" fmla="*/ 314325 h 592024"/>
              <a:gd name="connsiteX14" fmla="*/ 757172 w 2224071"/>
              <a:gd name="connsiteY14" fmla="*/ 161925 h 592024"/>
              <a:gd name="connsiteX15" fmla="*/ 690497 w 2224071"/>
              <a:gd name="connsiteY15" fmla="*/ 400050 h 592024"/>
              <a:gd name="connsiteX16" fmla="*/ 614297 w 2224071"/>
              <a:gd name="connsiteY16" fmla="*/ 9525 h 592024"/>
              <a:gd name="connsiteX17" fmla="*/ 509522 w 2224071"/>
              <a:gd name="connsiteY17" fmla="*/ 295275 h 592024"/>
              <a:gd name="connsiteX18" fmla="*/ 366647 w 2224071"/>
              <a:gd name="connsiteY18" fmla="*/ 228600 h 592024"/>
              <a:gd name="connsiteX19" fmla="*/ 299972 w 2224071"/>
              <a:gd name="connsiteY19" fmla="*/ 361950 h 592024"/>
              <a:gd name="connsiteX20" fmla="*/ 223772 w 2224071"/>
              <a:gd name="connsiteY20" fmla="*/ 104775 h 592024"/>
              <a:gd name="connsiteX21" fmla="*/ 128522 w 2224071"/>
              <a:gd name="connsiteY21" fmla="*/ 314325 h 592024"/>
              <a:gd name="connsiteX22" fmla="*/ 42797 w 2224071"/>
              <a:gd name="connsiteY22" fmla="*/ 142875 h 592024"/>
              <a:gd name="connsiteX23" fmla="*/ 80897 w 2224071"/>
              <a:gd name="connsiteY23" fmla="*/ 552450 h 592024"/>
              <a:gd name="connsiteX24" fmla="*/ 947672 w 2224071"/>
              <a:gd name="connsiteY24" fmla="*/ 561975 h 592024"/>
              <a:gd name="connsiteX25" fmla="*/ 1623947 w 2224071"/>
              <a:gd name="connsiteY25" fmla="*/ 428625 h 592024"/>
              <a:gd name="connsiteX26" fmla="*/ 1957322 w 2224071"/>
              <a:gd name="connsiteY26" fmla="*/ 504825 h 592024"/>
              <a:gd name="connsiteX27" fmla="*/ 2014472 w 2224071"/>
              <a:gd name="connsiteY27" fmla="*/ 523875 h 592024"/>
              <a:gd name="connsiteX0" fmla="*/ 2015151 w 2224750"/>
              <a:gd name="connsiteY0" fmla="*/ 523875 h 578187"/>
              <a:gd name="connsiteX1" fmla="*/ 2224701 w 2224750"/>
              <a:gd name="connsiteY1" fmla="*/ 266700 h 578187"/>
              <a:gd name="connsiteX2" fmla="*/ 2034201 w 2224750"/>
              <a:gd name="connsiteY2" fmla="*/ 352425 h 578187"/>
              <a:gd name="connsiteX3" fmla="*/ 1967526 w 2224750"/>
              <a:gd name="connsiteY3" fmla="*/ 85725 h 578187"/>
              <a:gd name="connsiteX4" fmla="*/ 1834176 w 2224750"/>
              <a:gd name="connsiteY4" fmla="*/ 304800 h 578187"/>
              <a:gd name="connsiteX5" fmla="*/ 1710351 w 2224750"/>
              <a:gd name="connsiteY5" fmla="*/ 85725 h 578187"/>
              <a:gd name="connsiteX6" fmla="*/ 1624626 w 2224750"/>
              <a:gd name="connsiteY6" fmla="*/ 266700 h 578187"/>
              <a:gd name="connsiteX7" fmla="*/ 1434126 w 2224750"/>
              <a:gd name="connsiteY7" fmla="*/ 133350 h 578187"/>
              <a:gd name="connsiteX8" fmla="*/ 1319826 w 2224750"/>
              <a:gd name="connsiteY8" fmla="*/ 304800 h 578187"/>
              <a:gd name="connsiteX9" fmla="*/ 1157901 w 2224750"/>
              <a:gd name="connsiteY9" fmla="*/ 0 h 578187"/>
              <a:gd name="connsiteX10" fmla="*/ 1110276 w 2224750"/>
              <a:gd name="connsiteY10" fmla="*/ 304800 h 578187"/>
              <a:gd name="connsiteX11" fmla="*/ 995976 w 2224750"/>
              <a:gd name="connsiteY11" fmla="*/ 257175 h 578187"/>
              <a:gd name="connsiteX12" fmla="*/ 1005501 w 2224750"/>
              <a:gd name="connsiteY12" fmla="*/ 28575 h 578187"/>
              <a:gd name="connsiteX13" fmla="*/ 834051 w 2224750"/>
              <a:gd name="connsiteY13" fmla="*/ 314325 h 578187"/>
              <a:gd name="connsiteX14" fmla="*/ 757851 w 2224750"/>
              <a:gd name="connsiteY14" fmla="*/ 161925 h 578187"/>
              <a:gd name="connsiteX15" fmla="*/ 691176 w 2224750"/>
              <a:gd name="connsiteY15" fmla="*/ 400050 h 578187"/>
              <a:gd name="connsiteX16" fmla="*/ 614976 w 2224750"/>
              <a:gd name="connsiteY16" fmla="*/ 9525 h 578187"/>
              <a:gd name="connsiteX17" fmla="*/ 510201 w 2224750"/>
              <a:gd name="connsiteY17" fmla="*/ 295275 h 578187"/>
              <a:gd name="connsiteX18" fmla="*/ 367326 w 2224750"/>
              <a:gd name="connsiteY18" fmla="*/ 228600 h 578187"/>
              <a:gd name="connsiteX19" fmla="*/ 300651 w 2224750"/>
              <a:gd name="connsiteY19" fmla="*/ 361950 h 578187"/>
              <a:gd name="connsiteX20" fmla="*/ 224451 w 2224750"/>
              <a:gd name="connsiteY20" fmla="*/ 104775 h 578187"/>
              <a:gd name="connsiteX21" fmla="*/ 129201 w 2224750"/>
              <a:gd name="connsiteY21" fmla="*/ 314325 h 578187"/>
              <a:gd name="connsiteX22" fmla="*/ 43476 w 2224750"/>
              <a:gd name="connsiteY22" fmla="*/ 142875 h 578187"/>
              <a:gd name="connsiteX23" fmla="*/ 81576 w 2224750"/>
              <a:gd name="connsiteY23" fmla="*/ 552450 h 578187"/>
              <a:gd name="connsiteX24" fmla="*/ 957876 w 2224750"/>
              <a:gd name="connsiteY24" fmla="*/ 523875 h 578187"/>
              <a:gd name="connsiteX25" fmla="*/ 1624626 w 2224750"/>
              <a:gd name="connsiteY25" fmla="*/ 428625 h 578187"/>
              <a:gd name="connsiteX26" fmla="*/ 1958001 w 2224750"/>
              <a:gd name="connsiteY26" fmla="*/ 504825 h 578187"/>
              <a:gd name="connsiteX27" fmla="*/ 2015151 w 2224750"/>
              <a:gd name="connsiteY27" fmla="*/ 523875 h 578187"/>
              <a:gd name="connsiteX0" fmla="*/ 2015151 w 2224750"/>
              <a:gd name="connsiteY0" fmla="*/ 523875 h 587915"/>
              <a:gd name="connsiteX1" fmla="*/ 2224701 w 2224750"/>
              <a:gd name="connsiteY1" fmla="*/ 266700 h 587915"/>
              <a:gd name="connsiteX2" fmla="*/ 2034201 w 2224750"/>
              <a:gd name="connsiteY2" fmla="*/ 352425 h 587915"/>
              <a:gd name="connsiteX3" fmla="*/ 1967526 w 2224750"/>
              <a:gd name="connsiteY3" fmla="*/ 85725 h 587915"/>
              <a:gd name="connsiteX4" fmla="*/ 1834176 w 2224750"/>
              <a:gd name="connsiteY4" fmla="*/ 304800 h 587915"/>
              <a:gd name="connsiteX5" fmla="*/ 1710351 w 2224750"/>
              <a:gd name="connsiteY5" fmla="*/ 85725 h 587915"/>
              <a:gd name="connsiteX6" fmla="*/ 1624626 w 2224750"/>
              <a:gd name="connsiteY6" fmla="*/ 266700 h 587915"/>
              <a:gd name="connsiteX7" fmla="*/ 1434126 w 2224750"/>
              <a:gd name="connsiteY7" fmla="*/ 133350 h 587915"/>
              <a:gd name="connsiteX8" fmla="*/ 1319826 w 2224750"/>
              <a:gd name="connsiteY8" fmla="*/ 304800 h 587915"/>
              <a:gd name="connsiteX9" fmla="*/ 1157901 w 2224750"/>
              <a:gd name="connsiteY9" fmla="*/ 0 h 587915"/>
              <a:gd name="connsiteX10" fmla="*/ 1110276 w 2224750"/>
              <a:gd name="connsiteY10" fmla="*/ 304800 h 587915"/>
              <a:gd name="connsiteX11" fmla="*/ 995976 w 2224750"/>
              <a:gd name="connsiteY11" fmla="*/ 257175 h 587915"/>
              <a:gd name="connsiteX12" fmla="*/ 1005501 w 2224750"/>
              <a:gd name="connsiteY12" fmla="*/ 28575 h 587915"/>
              <a:gd name="connsiteX13" fmla="*/ 834051 w 2224750"/>
              <a:gd name="connsiteY13" fmla="*/ 314325 h 587915"/>
              <a:gd name="connsiteX14" fmla="*/ 757851 w 2224750"/>
              <a:gd name="connsiteY14" fmla="*/ 161925 h 587915"/>
              <a:gd name="connsiteX15" fmla="*/ 691176 w 2224750"/>
              <a:gd name="connsiteY15" fmla="*/ 400050 h 587915"/>
              <a:gd name="connsiteX16" fmla="*/ 614976 w 2224750"/>
              <a:gd name="connsiteY16" fmla="*/ 9525 h 587915"/>
              <a:gd name="connsiteX17" fmla="*/ 510201 w 2224750"/>
              <a:gd name="connsiteY17" fmla="*/ 295275 h 587915"/>
              <a:gd name="connsiteX18" fmla="*/ 367326 w 2224750"/>
              <a:gd name="connsiteY18" fmla="*/ 228600 h 587915"/>
              <a:gd name="connsiteX19" fmla="*/ 300651 w 2224750"/>
              <a:gd name="connsiteY19" fmla="*/ 361950 h 587915"/>
              <a:gd name="connsiteX20" fmla="*/ 224451 w 2224750"/>
              <a:gd name="connsiteY20" fmla="*/ 104775 h 587915"/>
              <a:gd name="connsiteX21" fmla="*/ 129201 w 2224750"/>
              <a:gd name="connsiteY21" fmla="*/ 314325 h 587915"/>
              <a:gd name="connsiteX22" fmla="*/ 43476 w 2224750"/>
              <a:gd name="connsiteY22" fmla="*/ 142875 h 587915"/>
              <a:gd name="connsiteX23" fmla="*/ 81576 w 2224750"/>
              <a:gd name="connsiteY23" fmla="*/ 552450 h 587915"/>
              <a:gd name="connsiteX24" fmla="*/ 957876 w 2224750"/>
              <a:gd name="connsiteY24" fmla="*/ 552450 h 587915"/>
              <a:gd name="connsiteX25" fmla="*/ 1624626 w 2224750"/>
              <a:gd name="connsiteY25" fmla="*/ 428625 h 587915"/>
              <a:gd name="connsiteX26" fmla="*/ 1958001 w 2224750"/>
              <a:gd name="connsiteY26" fmla="*/ 504825 h 587915"/>
              <a:gd name="connsiteX27" fmla="*/ 2015151 w 2224750"/>
              <a:gd name="connsiteY27" fmla="*/ 523875 h 587915"/>
              <a:gd name="connsiteX0" fmla="*/ 2035544 w 2245143"/>
              <a:gd name="connsiteY0" fmla="*/ 523875 h 569739"/>
              <a:gd name="connsiteX1" fmla="*/ 2245094 w 2245143"/>
              <a:gd name="connsiteY1" fmla="*/ 266700 h 569739"/>
              <a:gd name="connsiteX2" fmla="*/ 2054594 w 2245143"/>
              <a:gd name="connsiteY2" fmla="*/ 352425 h 569739"/>
              <a:gd name="connsiteX3" fmla="*/ 1987919 w 2245143"/>
              <a:gd name="connsiteY3" fmla="*/ 85725 h 569739"/>
              <a:gd name="connsiteX4" fmla="*/ 1854569 w 2245143"/>
              <a:gd name="connsiteY4" fmla="*/ 304800 h 569739"/>
              <a:gd name="connsiteX5" fmla="*/ 1730744 w 2245143"/>
              <a:gd name="connsiteY5" fmla="*/ 85725 h 569739"/>
              <a:gd name="connsiteX6" fmla="*/ 1645019 w 2245143"/>
              <a:gd name="connsiteY6" fmla="*/ 266700 h 569739"/>
              <a:gd name="connsiteX7" fmla="*/ 1454519 w 2245143"/>
              <a:gd name="connsiteY7" fmla="*/ 133350 h 569739"/>
              <a:gd name="connsiteX8" fmla="*/ 1340219 w 2245143"/>
              <a:gd name="connsiteY8" fmla="*/ 304800 h 569739"/>
              <a:gd name="connsiteX9" fmla="*/ 1178294 w 2245143"/>
              <a:gd name="connsiteY9" fmla="*/ 0 h 569739"/>
              <a:gd name="connsiteX10" fmla="*/ 1130669 w 2245143"/>
              <a:gd name="connsiteY10" fmla="*/ 304800 h 569739"/>
              <a:gd name="connsiteX11" fmla="*/ 1016369 w 2245143"/>
              <a:gd name="connsiteY11" fmla="*/ 257175 h 569739"/>
              <a:gd name="connsiteX12" fmla="*/ 1025894 w 2245143"/>
              <a:gd name="connsiteY12" fmla="*/ 28575 h 569739"/>
              <a:gd name="connsiteX13" fmla="*/ 854444 w 2245143"/>
              <a:gd name="connsiteY13" fmla="*/ 314325 h 569739"/>
              <a:gd name="connsiteX14" fmla="*/ 778244 w 2245143"/>
              <a:gd name="connsiteY14" fmla="*/ 161925 h 569739"/>
              <a:gd name="connsiteX15" fmla="*/ 711569 w 2245143"/>
              <a:gd name="connsiteY15" fmla="*/ 400050 h 569739"/>
              <a:gd name="connsiteX16" fmla="*/ 635369 w 2245143"/>
              <a:gd name="connsiteY16" fmla="*/ 9525 h 569739"/>
              <a:gd name="connsiteX17" fmla="*/ 530594 w 2245143"/>
              <a:gd name="connsiteY17" fmla="*/ 295275 h 569739"/>
              <a:gd name="connsiteX18" fmla="*/ 387719 w 2245143"/>
              <a:gd name="connsiteY18" fmla="*/ 228600 h 569739"/>
              <a:gd name="connsiteX19" fmla="*/ 321044 w 2245143"/>
              <a:gd name="connsiteY19" fmla="*/ 361950 h 569739"/>
              <a:gd name="connsiteX20" fmla="*/ 244844 w 2245143"/>
              <a:gd name="connsiteY20" fmla="*/ 104775 h 569739"/>
              <a:gd name="connsiteX21" fmla="*/ 149594 w 2245143"/>
              <a:gd name="connsiteY21" fmla="*/ 314325 h 569739"/>
              <a:gd name="connsiteX22" fmla="*/ 63869 w 2245143"/>
              <a:gd name="connsiteY22" fmla="*/ 142875 h 569739"/>
              <a:gd name="connsiteX23" fmla="*/ 73394 w 2245143"/>
              <a:gd name="connsiteY23" fmla="*/ 523875 h 569739"/>
              <a:gd name="connsiteX24" fmla="*/ 978269 w 2245143"/>
              <a:gd name="connsiteY24" fmla="*/ 552450 h 569739"/>
              <a:gd name="connsiteX25" fmla="*/ 1645019 w 2245143"/>
              <a:gd name="connsiteY25" fmla="*/ 428625 h 569739"/>
              <a:gd name="connsiteX26" fmla="*/ 1978394 w 2245143"/>
              <a:gd name="connsiteY26" fmla="*/ 504825 h 569739"/>
              <a:gd name="connsiteX27" fmla="*/ 2035544 w 2245143"/>
              <a:gd name="connsiteY27" fmla="*/ 523875 h 569739"/>
              <a:gd name="connsiteX0" fmla="*/ 1982414 w 2192013"/>
              <a:gd name="connsiteY0" fmla="*/ 523875 h 592793"/>
              <a:gd name="connsiteX1" fmla="*/ 2191964 w 2192013"/>
              <a:gd name="connsiteY1" fmla="*/ 266700 h 592793"/>
              <a:gd name="connsiteX2" fmla="*/ 2001464 w 2192013"/>
              <a:gd name="connsiteY2" fmla="*/ 352425 h 592793"/>
              <a:gd name="connsiteX3" fmla="*/ 1934789 w 2192013"/>
              <a:gd name="connsiteY3" fmla="*/ 85725 h 592793"/>
              <a:gd name="connsiteX4" fmla="*/ 1801439 w 2192013"/>
              <a:gd name="connsiteY4" fmla="*/ 304800 h 592793"/>
              <a:gd name="connsiteX5" fmla="*/ 1677614 w 2192013"/>
              <a:gd name="connsiteY5" fmla="*/ 85725 h 592793"/>
              <a:gd name="connsiteX6" fmla="*/ 1591889 w 2192013"/>
              <a:gd name="connsiteY6" fmla="*/ 266700 h 592793"/>
              <a:gd name="connsiteX7" fmla="*/ 1401389 w 2192013"/>
              <a:gd name="connsiteY7" fmla="*/ 133350 h 592793"/>
              <a:gd name="connsiteX8" fmla="*/ 1287089 w 2192013"/>
              <a:gd name="connsiteY8" fmla="*/ 304800 h 592793"/>
              <a:gd name="connsiteX9" fmla="*/ 1125164 w 2192013"/>
              <a:gd name="connsiteY9" fmla="*/ 0 h 592793"/>
              <a:gd name="connsiteX10" fmla="*/ 1077539 w 2192013"/>
              <a:gd name="connsiteY10" fmla="*/ 304800 h 592793"/>
              <a:gd name="connsiteX11" fmla="*/ 963239 w 2192013"/>
              <a:gd name="connsiteY11" fmla="*/ 257175 h 592793"/>
              <a:gd name="connsiteX12" fmla="*/ 972764 w 2192013"/>
              <a:gd name="connsiteY12" fmla="*/ 28575 h 592793"/>
              <a:gd name="connsiteX13" fmla="*/ 801314 w 2192013"/>
              <a:gd name="connsiteY13" fmla="*/ 314325 h 592793"/>
              <a:gd name="connsiteX14" fmla="*/ 725114 w 2192013"/>
              <a:gd name="connsiteY14" fmla="*/ 161925 h 592793"/>
              <a:gd name="connsiteX15" fmla="*/ 658439 w 2192013"/>
              <a:gd name="connsiteY15" fmla="*/ 400050 h 592793"/>
              <a:gd name="connsiteX16" fmla="*/ 582239 w 2192013"/>
              <a:gd name="connsiteY16" fmla="*/ 9525 h 592793"/>
              <a:gd name="connsiteX17" fmla="*/ 477464 w 2192013"/>
              <a:gd name="connsiteY17" fmla="*/ 295275 h 592793"/>
              <a:gd name="connsiteX18" fmla="*/ 334589 w 2192013"/>
              <a:gd name="connsiteY18" fmla="*/ 228600 h 592793"/>
              <a:gd name="connsiteX19" fmla="*/ 267914 w 2192013"/>
              <a:gd name="connsiteY19" fmla="*/ 361950 h 592793"/>
              <a:gd name="connsiteX20" fmla="*/ 191714 w 2192013"/>
              <a:gd name="connsiteY20" fmla="*/ 104775 h 592793"/>
              <a:gd name="connsiteX21" fmla="*/ 96464 w 2192013"/>
              <a:gd name="connsiteY21" fmla="*/ 314325 h 592793"/>
              <a:gd name="connsiteX22" fmla="*/ 10739 w 2192013"/>
              <a:gd name="connsiteY22" fmla="*/ 142875 h 592793"/>
              <a:gd name="connsiteX23" fmla="*/ 20264 w 2192013"/>
              <a:gd name="connsiteY23" fmla="*/ 523875 h 592793"/>
              <a:gd name="connsiteX24" fmla="*/ 925139 w 2192013"/>
              <a:gd name="connsiteY24" fmla="*/ 552450 h 592793"/>
              <a:gd name="connsiteX25" fmla="*/ 1591889 w 2192013"/>
              <a:gd name="connsiteY25" fmla="*/ 428625 h 592793"/>
              <a:gd name="connsiteX26" fmla="*/ 1925264 w 2192013"/>
              <a:gd name="connsiteY26" fmla="*/ 504825 h 592793"/>
              <a:gd name="connsiteX27" fmla="*/ 1982414 w 2192013"/>
              <a:gd name="connsiteY27" fmla="*/ 523875 h 592793"/>
              <a:gd name="connsiteX0" fmla="*/ 1982414 w 2192013"/>
              <a:gd name="connsiteY0" fmla="*/ 523875 h 592793"/>
              <a:gd name="connsiteX1" fmla="*/ 2191964 w 2192013"/>
              <a:gd name="connsiteY1" fmla="*/ 266700 h 592793"/>
              <a:gd name="connsiteX2" fmla="*/ 2001464 w 2192013"/>
              <a:gd name="connsiteY2" fmla="*/ 352425 h 592793"/>
              <a:gd name="connsiteX3" fmla="*/ 1934789 w 2192013"/>
              <a:gd name="connsiteY3" fmla="*/ 85725 h 592793"/>
              <a:gd name="connsiteX4" fmla="*/ 1801439 w 2192013"/>
              <a:gd name="connsiteY4" fmla="*/ 304800 h 592793"/>
              <a:gd name="connsiteX5" fmla="*/ 1677614 w 2192013"/>
              <a:gd name="connsiteY5" fmla="*/ 85725 h 592793"/>
              <a:gd name="connsiteX6" fmla="*/ 1591889 w 2192013"/>
              <a:gd name="connsiteY6" fmla="*/ 266700 h 592793"/>
              <a:gd name="connsiteX7" fmla="*/ 1401389 w 2192013"/>
              <a:gd name="connsiteY7" fmla="*/ 133350 h 592793"/>
              <a:gd name="connsiteX8" fmla="*/ 1287089 w 2192013"/>
              <a:gd name="connsiteY8" fmla="*/ 304800 h 592793"/>
              <a:gd name="connsiteX9" fmla="*/ 1125164 w 2192013"/>
              <a:gd name="connsiteY9" fmla="*/ 0 h 592793"/>
              <a:gd name="connsiteX10" fmla="*/ 1077539 w 2192013"/>
              <a:gd name="connsiteY10" fmla="*/ 304800 h 592793"/>
              <a:gd name="connsiteX11" fmla="*/ 963239 w 2192013"/>
              <a:gd name="connsiteY11" fmla="*/ 257175 h 592793"/>
              <a:gd name="connsiteX12" fmla="*/ 972764 w 2192013"/>
              <a:gd name="connsiteY12" fmla="*/ 28575 h 592793"/>
              <a:gd name="connsiteX13" fmla="*/ 801314 w 2192013"/>
              <a:gd name="connsiteY13" fmla="*/ 314325 h 592793"/>
              <a:gd name="connsiteX14" fmla="*/ 725114 w 2192013"/>
              <a:gd name="connsiteY14" fmla="*/ 161925 h 592793"/>
              <a:gd name="connsiteX15" fmla="*/ 658439 w 2192013"/>
              <a:gd name="connsiteY15" fmla="*/ 400050 h 592793"/>
              <a:gd name="connsiteX16" fmla="*/ 582239 w 2192013"/>
              <a:gd name="connsiteY16" fmla="*/ 9525 h 592793"/>
              <a:gd name="connsiteX17" fmla="*/ 477464 w 2192013"/>
              <a:gd name="connsiteY17" fmla="*/ 295275 h 592793"/>
              <a:gd name="connsiteX18" fmla="*/ 334589 w 2192013"/>
              <a:gd name="connsiteY18" fmla="*/ 228600 h 592793"/>
              <a:gd name="connsiteX19" fmla="*/ 267914 w 2192013"/>
              <a:gd name="connsiteY19" fmla="*/ 361950 h 592793"/>
              <a:gd name="connsiteX20" fmla="*/ 191714 w 2192013"/>
              <a:gd name="connsiteY20" fmla="*/ 104775 h 592793"/>
              <a:gd name="connsiteX21" fmla="*/ 96464 w 2192013"/>
              <a:gd name="connsiteY21" fmla="*/ 314325 h 592793"/>
              <a:gd name="connsiteX22" fmla="*/ 10739 w 2192013"/>
              <a:gd name="connsiteY22" fmla="*/ 142875 h 592793"/>
              <a:gd name="connsiteX23" fmla="*/ 20264 w 2192013"/>
              <a:gd name="connsiteY23" fmla="*/ 523875 h 592793"/>
              <a:gd name="connsiteX24" fmla="*/ 925139 w 2192013"/>
              <a:gd name="connsiteY24" fmla="*/ 552450 h 592793"/>
              <a:gd name="connsiteX25" fmla="*/ 1591889 w 2192013"/>
              <a:gd name="connsiteY25" fmla="*/ 428625 h 592793"/>
              <a:gd name="connsiteX26" fmla="*/ 1906214 w 2192013"/>
              <a:gd name="connsiteY26" fmla="*/ 552450 h 592793"/>
              <a:gd name="connsiteX27" fmla="*/ 1982414 w 2192013"/>
              <a:gd name="connsiteY27" fmla="*/ 523875 h 592793"/>
              <a:gd name="connsiteX0" fmla="*/ 1963364 w 2192154"/>
              <a:gd name="connsiteY0" fmla="*/ 561975 h 592793"/>
              <a:gd name="connsiteX1" fmla="*/ 2191964 w 2192154"/>
              <a:gd name="connsiteY1" fmla="*/ 266700 h 592793"/>
              <a:gd name="connsiteX2" fmla="*/ 2001464 w 2192154"/>
              <a:gd name="connsiteY2" fmla="*/ 352425 h 592793"/>
              <a:gd name="connsiteX3" fmla="*/ 1934789 w 2192154"/>
              <a:gd name="connsiteY3" fmla="*/ 85725 h 592793"/>
              <a:gd name="connsiteX4" fmla="*/ 1801439 w 2192154"/>
              <a:gd name="connsiteY4" fmla="*/ 304800 h 592793"/>
              <a:gd name="connsiteX5" fmla="*/ 1677614 w 2192154"/>
              <a:gd name="connsiteY5" fmla="*/ 85725 h 592793"/>
              <a:gd name="connsiteX6" fmla="*/ 1591889 w 2192154"/>
              <a:gd name="connsiteY6" fmla="*/ 266700 h 592793"/>
              <a:gd name="connsiteX7" fmla="*/ 1401389 w 2192154"/>
              <a:gd name="connsiteY7" fmla="*/ 133350 h 592793"/>
              <a:gd name="connsiteX8" fmla="*/ 1287089 w 2192154"/>
              <a:gd name="connsiteY8" fmla="*/ 304800 h 592793"/>
              <a:gd name="connsiteX9" fmla="*/ 1125164 w 2192154"/>
              <a:gd name="connsiteY9" fmla="*/ 0 h 592793"/>
              <a:gd name="connsiteX10" fmla="*/ 1077539 w 2192154"/>
              <a:gd name="connsiteY10" fmla="*/ 304800 h 592793"/>
              <a:gd name="connsiteX11" fmla="*/ 963239 w 2192154"/>
              <a:gd name="connsiteY11" fmla="*/ 257175 h 592793"/>
              <a:gd name="connsiteX12" fmla="*/ 972764 w 2192154"/>
              <a:gd name="connsiteY12" fmla="*/ 28575 h 592793"/>
              <a:gd name="connsiteX13" fmla="*/ 801314 w 2192154"/>
              <a:gd name="connsiteY13" fmla="*/ 314325 h 592793"/>
              <a:gd name="connsiteX14" fmla="*/ 725114 w 2192154"/>
              <a:gd name="connsiteY14" fmla="*/ 161925 h 592793"/>
              <a:gd name="connsiteX15" fmla="*/ 658439 w 2192154"/>
              <a:gd name="connsiteY15" fmla="*/ 400050 h 592793"/>
              <a:gd name="connsiteX16" fmla="*/ 582239 w 2192154"/>
              <a:gd name="connsiteY16" fmla="*/ 9525 h 592793"/>
              <a:gd name="connsiteX17" fmla="*/ 477464 w 2192154"/>
              <a:gd name="connsiteY17" fmla="*/ 295275 h 592793"/>
              <a:gd name="connsiteX18" fmla="*/ 334589 w 2192154"/>
              <a:gd name="connsiteY18" fmla="*/ 228600 h 592793"/>
              <a:gd name="connsiteX19" fmla="*/ 267914 w 2192154"/>
              <a:gd name="connsiteY19" fmla="*/ 361950 h 592793"/>
              <a:gd name="connsiteX20" fmla="*/ 191714 w 2192154"/>
              <a:gd name="connsiteY20" fmla="*/ 104775 h 592793"/>
              <a:gd name="connsiteX21" fmla="*/ 96464 w 2192154"/>
              <a:gd name="connsiteY21" fmla="*/ 314325 h 592793"/>
              <a:gd name="connsiteX22" fmla="*/ 10739 w 2192154"/>
              <a:gd name="connsiteY22" fmla="*/ 142875 h 592793"/>
              <a:gd name="connsiteX23" fmla="*/ 20264 w 2192154"/>
              <a:gd name="connsiteY23" fmla="*/ 523875 h 592793"/>
              <a:gd name="connsiteX24" fmla="*/ 925139 w 2192154"/>
              <a:gd name="connsiteY24" fmla="*/ 552450 h 592793"/>
              <a:gd name="connsiteX25" fmla="*/ 1591889 w 2192154"/>
              <a:gd name="connsiteY25" fmla="*/ 428625 h 592793"/>
              <a:gd name="connsiteX26" fmla="*/ 1906214 w 2192154"/>
              <a:gd name="connsiteY26" fmla="*/ 552450 h 592793"/>
              <a:gd name="connsiteX27" fmla="*/ 1963364 w 2192154"/>
              <a:gd name="connsiteY27" fmla="*/ 561975 h 592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192154" h="592793">
                <a:moveTo>
                  <a:pt x="1963364" y="561975"/>
                </a:moveTo>
                <a:cubicBezTo>
                  <a:pt x="2010989" y="514350"/>
                  <a:pt x="2185614" y="301625"/>
                  <a:pt x="2191964" y="266700"/>
                </a:cubicBezTo>
                <a:cubicBezTo>
                  <a:pt x="2198314" y="231775"/>
                  <a:pt x="2044326" y="382587"/>
                  <a:pt x="2001464" y="352425"/>
                </a:cubicBezTo>
                <a:cubicBezTo>
                  <a:pt x="1958602" y="322263"/>
                  <a:pt x="1968126" y="93662"/>
                  <a:pt x="1934789" y="85725"/>
                </a:cubicBezTo>
                <a:cubicBezTo>
                  <a:pt x="1901452" y="77788"/>
                  <a:pt x="1844301" y="304800"/>
                  <a:pt x="1801439" y="304800"/>
                </a:cubicBezTo>
                <a:cubicBezTo>
                  <a:pt x="1758577" y="304800"/>
                  <a:pt x="1712539" y="92075"/>
                  <a:pt x="1677614" y="85725"/>
                </a:cubicBezTo>
                <a:cubicBezTo>
                  <a:pt x="1642689" y="79375"/>
                  <a:pt x="1637926" y="258763"/>
                  <a:pt x="1591889" y="266700"/>
                </a:cubicBezTo>
                <a:cubicBezTo>
                  <a:pt x="1545852" y="274637"/>
                  <a:pt x="1452189" y="127000"/>
                  <a:pt x="1401389" y="133350"/>
                </a:cubicBezTo>
                <a:cubicBezTo>
                  <a:pt x="1350589" y="139700"/>
                  <a:pt x="1333126" y="327025"/>
                  <a:pt x="1287089" y="304800"/>
                </a:cubicBezTo>
                <a:cubicBezTo>
                  <a:pt x="1241052" y="282575"/>
                  <a:pt x="1160089" y="0"/>
                  <a:pt x="1125164" y="0"/>
                </a:cubicBezTo>
                <a:cubicBezTo>
                  <a:pt x="1090239" y="0"/>
                  <a:pt x="1104526" y="261938"/>
                  <a:pt x="1077539" y="304800"/>
                </a:cubicBezTo>
                <a:cubicBezTo>
                  <a:pt x="1050552" y="347662"/>
                  <a:pt x="980701" y="303212"/>
                  <a:pt x="963239" y="257175"/>
                </a:cubicBezTo>
                <a:cubicBezTo>
                  <a:pt x="945777" y="211138"/>
                  <a:pt x="999751" y="19050"/>
                  <a:pt x="972764" y="28575"/>
                </a:cubicBezTo>
                <a:cubicBezTo>
                  <a:pt x="945777" y="38100"/>
                  <a:pt x="842589" y="292100"/>
                  <a:pt x="801314" y="314325"/>
                </a:cubicBezTo>
                <a:cubicBezTo>
                  <a:pt x="760039" y="336550"/>
                  <a:pt x="748926" y="147638"/>
                  <a:pt x="725114" y="161925"/>
                </a:cubicBezTo>
                <a:cubicBezTo>
                  <a:pt x="701302" y="176212"/>
                  <a:pt x="682251" y="425450"/>
                  <a:pt x="658439" y="400050"/>
                </a:cubicBezTo>
                <a:cubicBezTo>
                  <a:pt x="634626" y="374650"/>
                  <a:pt x="612401" y="26987"/>
                  <a:pt x="582239" y="9525"/>
                </a:cubicBezTo>
                <a:cubicBezTo>
                  <a:pt x="552077" y="-7937"/>
                  <a:pt x="518739" y="258763"/>
                  <a:pt x="477464" y="295275"/>
                </a:cubicBezTo>
                <a:cubicBezTo>
                  <a:pt x="436189" y="331787"/>
                  <a:pt x="369514" y="217487"/>
                  <a:pt x="334589" y="228600"/>
                </a:cubicBezTo>
                <a:cubicBezTo>
                  <a:pt x="299664" y="239712"/>
                  <a:pt x="291726" y="382587"/>
                  <a:pt x="267914" y="361950"/>
                </a:cubicBezTo>
                <a:cubicBezTo>
                  <a:pt x="244102" y="341313"/>
                  <a:pt x="220289" y="112713"/>
                  <a:pt x="191714" y="104775"/>
                </a:cubicBezTo>
                <a:cubicBezTo>
                  <a:pt x="163139" y="96837"/>
                  <a:pt x="126626" y="307975"/>
                  <a:pt x="96464" y="314325"/>
                </a:cubicBezTo>
                <a:cubicBezTo>
                  <a:pt x="66302" y="320675"/>
                  <a:pt x="23439" y="107950"/>
                  <a:pt x="10739" y="142875"/>
                </a:cubicBezTo>
                <a:cubicBezTo>
                  <a:pt x="-1961" y="177800"/>
                  <a:pt x="-8311" y="398463"/>
                  <a:pt x="20264" y="523875"/>
                </a:cubicBezTo>
                <a:cubicBezTo>
                  <a:pt x="48839" y="649287"/>
                  <a:pt x="663202" y="568325"/>
                  <a:pt x="925139" y="552450"/>
                </a:cubicBezTo>
                <a:cubicBezTo>
                  <a:pt x="1187076" y="536575"/>
                  <a:pt x="1423614" y="438150"/>
                  <a:pt x="1591889" y="428625"/>
                </a:cubicBezTo>
                <a:cubicBezTo>
                  <a:pt x="1760164" y="419100"/>
                  <a:pt x="1844301" y="530225"/>
                  <a:pt x="1906214" y="552450"/>
                </a:cubicBezTo>
                <a:cubicBezTo>
                  <a:pt x="1968127" y="574675"/>
                  <a:pt x="1915739" y="609600"/>
                  <a:pt x="1963364" y="561975"/>
                </a:cubicBezTo>
                <a:close/>
              </a:path>
            </a:pathLst>
          </a:cu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9" name="Freeform 18"/>
          <p:cNvSpPr/>
          <p:nvPr/>
        </p:nvSpPr>
        <p:spPr>
          <a:xfrm>
            <a:off x="845587" y="2199688"/>
            <a:ext cx="7224824" cy="3821600"/>
          </a:xfrm>
          <a:custGeom>
            <a:avLst/>
            <a:gdLst>
              <a:gd name="connsiteX0" fmla="*/ 0 w 8718698"/>
              <a:gd name="connsiteY0" fmla="*/ 1658679 h 4225289"/>
              <a:gd name="connsiteX1" fmla="*/ 701749 w 8718698"/>
              <a:gd name="connsiteY1" fmla="*/ 1679944 h 4225289"/>
              <a:gd name="connsiteX2" fmla="*/ 1935126 w 8718698"/>
              <a:gd name="connsiteY2" fmla="*/ 1679944 h 4225289"/>
              <a:gd name="connsiteX3" fmla="*/ 3019647 w 8718698"/>
              <a:gd name="connsiteY3" fmla="*/ 3444949 h 4225289"/>
              <a:gd name="connsiteX4" fmla="*/ 3678865 w 8718698"/>
              <a:gd name="connsiteY4" fmla="*/ 4189228 h 4225289"/>
              <a:gd name="connsiteX5" fmla="*/ 4784651 w 8718698"/>
              <a:gd name="connsiteY5" fmla="*/ 4040372 h 4225289"/>
              <a:gd name="connsiteX6" fmla="*/ 5443870 w 8718698"/>
              <a:gd name="connsiteY6" fmla="*/ 3444949 h 4225289"/>
              <a:gd name="connsiteX7" fmla="*/ 5507665 w 8718698"/>
              <a:gd name="connsiteY7" fmla="*/ 3232298 h 4225289"/>
              <a:gd name="connsiteX8" fmla="*/ 6060558 w 8718698"/>
              <a:gd name="connsiteY8" fmla="*/ 3189768 h 4225289"/>
              <a:gd name="connsiteX9" fmla="*/ 6273209 w 8718698"/>
              <a:gd name="connsiteY9" fmla="*/ 2764465 h 4225289"/>
              <a:gd name="connsiteX10" fmla="*/ 6315740 w 8718698"/>
              <a:gd name="connsiteY10" fmla="*/ 2530549 h 4225289"/>
              <a:gd name="connsiteX11" fmla="*/ 6528391 w 8718698"/>
              <a:gd name="connsiteY11" fmla="*/ 2190307 h 4225289"/>
              <a:gd name="connsiteX12" fmla="*/ 6634716 w 8718698"/>
              <a:gd name="connsiteY12" fmla="*/ 1956391 h 4225289"/>
              <a:gd name="connsiteX13" fmla="*/ 6655982 w 8718698"/>
              <a:gd name="connsiteY13" fmla="*/ 1594884 h 4225289"/>
              <a:gd name="connsiteX14" fmla="*/ 6783572 w 8718698"/>
              <a:gd name="connsiteY14" fmla="*/ 1318437 h 4225289"/>
              <a:gd name="connsiteX15" fmla="*/ 7166344 w 8718698"/>
              <a:gd name="connsiteY15" fmla="*/ 1148317 h 4225289"/>
              <a:gd name="connsiteX16" fmla="*/ 7464056 w 8718698"/>
              <a:gd name="connsiteY16" fmla="*/ 595424 h 4225289"/>
              <a:gd name="connsiteX17" fmla="*/ 7634177 w 8718698"/>
              <a:gd name="connsiteY17" fmla="*/ 233917 h 4225289"/>
              <a:gd name="connsiteX18" fmla="*/ 8102009 w 8718698"/>
              <a:gd name="connsiteY18" fmla="*/ 42530 h 4225289"/>
              <a:gd name="connsiteX19" fmla="*/ 8718698 w 8718698"/>
              <a:gd name="connsiteY19" fmla="*/ 0 h 4225289"/>
              <a:gd name="connsiteX0" fmla="*/ 0 w 8718698"/>
              <a:gd name="connsiteY0" fmla="*/ 1658679 h 4225289"/>
              <a:gd name="connsiteX1" fmla="*/ 701749 w 8718698"/>
              <a:gd name="connsiteY1" fmla="*/ 1679944 h 4225289"/>
              <a:gd name="connsiteX2" fmla="*/ 1935126 w 8718698"/>
              <a:gd name="connsiteY2" fmla="*/ 1679944 h 4225289"/>
              <a:gd name="connsiteX3" fmla="*/ 3019647 w 8718698"/>
              <a:gd name="connsiteY3" fmla="*/ 3444949 h 4225289"/>
              <a:gd name="connsiteX4" fmla="*/ 3678865 w 8718698"/>
              <a:gd name="connsiteY4" fmla="*/ 4189228 h 4225289"/>
              <a:gd name="connsiteX5" fmla="*/ 4784651 w 8718698"/>
              <a:gd name="connsiteY5" fmla="*/ 4040372 h 4225289"/>
              <a:gd name="connsiteX6" fmla="*/ 5443870 w 8718698"/>
              <a:gd name="connsiteY6" fmla="*/ 3444949 h 4225289"/>
              <a:gd name="connsiteX7" fmla="*/ 5507665 w 8718698"/>
              <a:gd name="connsiteY7" fmla="*/ 3232298 h 4225289"/>
              <a:gd name="connsiteX8" fmla="*/ 5954233 w 8718698"/>
              <a:gd name="connsiteY8" fmla="*/ 3019647 h 4225289"/>
              <a:gd name="connsiteX9" fmla="*/ 6273209 w 8718698"/>
              <a:gd name="connsiteY9" fmla="*/ 2764465 h 4225289"/>
              <a:gd name="connsiteX10" fmla="*/ 6315740 w 8718698"/>
              <a:gd name="connsiteY10" fmla="*/ 2530549 h 4225289"/>
              <a:gd name="connsiteX11" fmla="*/ 6528391 w 8718698"/>
              <a:gd name="connsiteY11" fmla="*/ 2190307 h 4225289"/>
              <a:gd name="connsiteX12" fmla="*/ 6634716 w 8718698"/>
              <a:gd name="connsiteY12" fmla="*/ 1956391 h 4225289"/>
              <a:gd name="connsiteX13" fmla="*/ 6655982 w 8718698"/>
              <a:gd name="connsiteY13" fmla="*/ 1594884 h 4225289"/>
              <a:gd name="connsiteX14" fmla="*/ 6783572 w 8718698"/>
              <a:gd name="connsiteY14" fmla="*/ 1318437 h 4225289"/>
              <a:gd name="connsiteX15" fmla="*/ 7166344 w 8718698"/>
              <a:gd name="connsiteY15" fmla="*/ 1148317 h 4225289"/>
              <a:gd name="connsiteX16" fmla="*/ 7464056 w 8718698"/>
              <a:gd name="connsiteY16" fmla="*/ 595424 h 4225289"/>
              <a:gd name="connsiteX17" fmla="*/ 7634177 w 8718698"/>
              <a:gd name="connsiteY17" fmla="*/ 233917 h 4225289"/>
              <a:gd name="connsiteX18" fmla="*/ 8102009 w 8718698"/>
              <a:gd name="connsiteY18" fmla="*/ 42530 h 4225289"/>
              <a:gd name="connsiteX19" fmla="*/ 8718698 w 8718698"/>
              <a:gd name="connsiteY19" fmla="*/ 0 h 4225289"/>
              <a:gd name="connsiteX0" fmla="*/ 0 w 8718698"/>
              <a:gd name="connsiteY0" fmla="*/ 1658679 h 4225289"/>
              <a:gd name="connsiteX1" fmla="*/ 701749 w 8718698"/>
              <a:gd name="connsiteY1" fmla="*/ 1679944 h 4225289"/>
              <a:gd name="connsiteX2" fmla="*/ 1935126 w 8718698"/>
              <a:gd name="connsiteY2" fmla="*/ 1679944 h 4225289"/>
              <a:gd name="connsiteX3" fmla="*/ 3019647 w 8718698"/>
              <a:gd name="connsiteY3" fmla="*/ 3444949 h 4225289"/>
              <a:gd name="connsiteX4" fmla="*/ 3678865 w 8718698"/>
              <a:gd name="connsiteY4" fmla="*/ 4189228 h 4225289"/>
              <a:gd name="connsiteX5" fmla="*/ 4784651 w 8718698"/>
              <a:gd name="connsiteY5" fmla="*/ 4040372 h 4225289"/>
              <a:gd name="connsiteX6" fmla="*/ 5443870 w 8718698"/>
              <a:gd name="connsiteY6" fmla="*/ 3444949 h 4225289"/>
              <a:gd name="connsiteX7" fmla="*/ 5592726 w 8718698"/>
              <a:gd name="connsiteY7" fmla="*/ 3232298 h 4225289"/>
              <a:gd name="connsiteX8" fmla="*/ 5954233 w 8718698"/>
              <a:gd name="connsiteY8" fmla="*/ 3019647 h 4225289"/>
              <a:gd name="connsiteX9" fmla="*/ 6273209 w 8718698"/>
              <a:gd name="connsiteY9" fmla="*/ 2764465 h 4225289"/>
              <a:gd name="connsiteX10" fmla="*/ 6315740 w 8718698"/>
              <a:gd name="connsiteY10" fmla="*/ 2530549 h 4225289"/>
              <a:gd name="connsiteX11" fmla="*/ 6528391 w 8718698"/>
              <a:gd name="connsiteY11" fmla="*/ 2190307 h 4225289"/>
              <a:gd name="connsiteX12" fmla="*/ 6634716 w 8718698"/>
              <a:gd name="connsiteY12" fmla="*/ 1956391 h 4225289"/>
              <a:gd name="connsiteX13" fmla="*/ 6655982 w 8718698"/>
              <a:gd name="connsiteY13" fmla="*/ 1594884 h 4225289"/>
              <a:gd name="connsiteX14" fmla="*/ 6783572 w 8718698"/>
              <a:gd name="connsiteY14" fmla="*/ 1318437 h 4225289"/>
              <a:gd name="connsiteX15" fmla="*/ 7166344 w 8718698"/>
              <a:gd name="connsiteY15" fmla="*/ 1148317 h 4225289"/>
              <a:gd name="connsiteX16" fmla="*/ 7464056 w 8718698"/>
              <a:gd name="connsiteY16" fmla="*/ 595424 h 4225289"/>
              <a:gd name="connsiteX17" fmla="*/ 7634177 w 8718698"/>
              <a:gd name="connsiteY17" fmla="*/ 233917 h 4225289"/>
              <a:gd name="connsiteX18" fmla="*/ 8102009 w 8718698"/>
              <a:gd name="connsiteY18" fmla="*/ 42530 h 4225289"/>
              <a:gd name="connsiteX19" fmla="*/ 8718698 w 8718698"/>
              <a:gd name="connsiteY19" fmla="*/ 0 h 4225289"/>
              <a:gd name="connsiteX0" fmla="*/ 0 w 9229061"/>
              <a:gd name="connsiteY0" fmla="*/ 1658679 h 4225289"/>
              <a:gd name="connsiteX1" fmla="*/ 701749 w 9229061"/>
              <a:gd name="connsiteY1" fmla="*/ 1679944 h 4225289"/>
              <a:gd name="connsiteX2" fmla="*/ 1935126 w 9229061"/>
              <a:gd name="connsiteY2" fmla="*/ 1679944 h 4225289"/>
              <a:gd name="connsiteX3" fmla="*/ 3019647 w 9229061"/>
              <a:gd name="connsiteY3" fmla="*/ 3444949 h 4225289"/>
              <a:gd name="connsiteX4" fmla="*/ 3678865 w 9229061"/>
              <a:gd name="connsiteY4" fmla="*/ 4189228 h 4225289"/>
              <a:gd name="connsiteX5" fmla="*/ 4784651 w 9229061"/>
              <a:gd name="connsiteY5" fmla="*/ 4040372 h 4225289"/>
              <a:gd name="connsiteX6" fmla="*/ 5443870 w 9229061"/>
              <a:gd name="connsiteY6" fmla="*/ 3444949 h 4225289"/>
              <a:gd name="connsiteX7" fmla="*/ 5592726 w 9229061"/>
              <a:gd name="connsiteY7" fmla="*/ 3232298 h 4225289"/>
              <a:gd name="connsiteX8" fmla="*/ 5954233 w 9229061"/>
              <a:gd name="connsiteY8" fmla="*/ 3019647 h 4225289"/>
              <a:gd name="connsiteX9" fmla="*/ 6273209 w 9229061"/>
              <a:gd name="connsiteY9" fmla="*/ 2764465 h 4225289"/>
              <a:gd name="connsiteX10" fmla="*/ 6315740 w 9229061"/>
              <a:gd name="connsiteY10" fmla="*/ 2530549 h 4225289"/>
              <a:gd name="connsiteX11" fmla="*/ 6528391 w 9229061"/>
              <a:gd name="connsiteY11" fmla="*/ 2190307 h 4225289"/>
              <a:gd name="connsiteX12" fmla="*/ 6634716 w 9229061"/>
              <a:gd name="connsiteY12" fmla="*/ 1956391 h 4225289"/>
              <a:gd name="connsiteX13" fmla="*/ 6655982 w 9229061"/>
              <a:gd name="connsiteY13" fmla="*/ 1594884 h 4225289"/>
              <a:gd name="connsiteX14" fmla="*/ 6783572 w 9229061"/>
              <a:gd name="connsiteY14" fmla="*/ 1318437 h 4225289"/>
              <a:gd name="connsiteX15" fmla="*/ 7166344 w 9229061"/>
              <a:gd name="connsiteY15" fmla="*/ 1148317 h 4225289"/>
              <a:gd name="connsiteX16" fmla="*/ 7464056 w 9229061"/>
              <a:gd name="connsiteY16" fmla="*/ 595424 h 4225289"/>
              <a:gd name="connsiteX17" fmla="*/ 7634177 w 9229061"/>
              <a:gd name="connsiteY17" fmla="*/ 233917 h 4225289"/>
              <a:gd name="connsiteX18" fmla="*/ 8102009 w 9229061"/>
              <a:gd name="connsiteY18" fmla="*/ 42530 h 4225289"/>
              <a:gd name="connsiteX19" fmla="*/ 9229061 w 9229061"/>
              <a:gd name="connsiteY19" fmla="*/ 0 h 4225289"/>
              <a:gd name="connsiteX0" fmla="*/ 0 w 9229061"/>
              <a:gd name="connsiteY0" fmla="*/ 1658679 h 4225289"/>
              <a:gd name="connsiteX1" fmla="*/ 701749 w 9229061"/>
              <a:gd name="connsiteY1" fmla="*/ 1679944 h 4225289"/>
              <a:gd name="connsiteX2" fmla="*/ 1935126 w 9229061"/>
              <a:gd name="connsiteY2" fmla="*/ 1679944 h 4225289"/>
              <a:gd name="connsiteX3" fmla="*/ 3019647 w 9229061"/>
              <a:gd name="connsiteY3" fmla="*/ 3444949 h 4225289"/>
              <a:gd name="connsiteX4" fmla="*/ 3678865 w 9229061"/>
              <a:gd name="connsiteY4" fmla="*/ 4189228 h 4225289"/>
              <a:gd name="connsiteX5" fmla="*/ 4784651 w 9229061"/>
              <a:gd name="connsiteY5" fmla="*/ 4040372 h 4225289"/>
              <a:gd name="connsiteX6" fmla="*/ 5443870 w 9229061"/>
              <a:gd name="connsiteY6" fmla="*/ 3444949 h 4225289"/>
              <a:gd name="connsiteX7" fmla="*/ 5592726 w 9229061"/>
              <a:gd name="connsiteY7" fmla="*/ 3232298 h 4225289"/>
              <a:gd name="connsiteX8" fmla="*/ 5954233 w 9229061"/>
              <a:gd name="connsiteY8" fmla="*/ 3019647 h 4225289"/>
              <a:gd name="connsiteX9" fmla="*/ 6273209 w 9229061"/>
              <a:gd name="connsiteY9" fmla="*/ 2764465 h 4225289"/>
              <a:gd name="connsiteX10" fmla="*/ 6315740 w 9229061"/>
              <a:gd name="connsiteY10" fmla="*/ 2530549 h 4225289"/>
              <a:gd name="connsiteX11" fmla="*/ 6528391 w 9229061"/>
              <a:gd name="connsiteY11" fmla="*/ 2190307 h 4225289"/>
              <a:gd name="connsiteX12" fmla="*/ 6634716 w 9229061"/>
              <a:gd name="connsiteY12" fmla="*/ 1956391 h 4225289"/>
              <a:gd name="connsiteX13" fmla="*/ 6198782 w 9229061"/>
              <a:gd name="connsiteY13" fmla="*/ 1317793 h 4225289"/>
              <a:gd name="connsiteX14" fmla="*/ 6783572 w 9229061"/>
              <a:gd name="connsiteY14" fmla="*/ 1318437 h 4225289"/>
              <a:gd name="connsiteX15" fmla="*/ 7166344 w 9229061"/>
              <a:gd name="connsiteY15" fmla="*/ 1148317 h 4225289"/>
              <a:gd name="connsiteX16" fmla="*/ 7464056 w 9229061"/>
              <a:gd name="connsiteY16" fmla="*/ 595424 h 4225289"/>
              <a:gd name="connsiteX17" fmla="*/ 7634177 w 9229061"/>
              <a:gd name="connsiteY17" fmla="*/ 233917 h 4225289"/>
              <a:gd name="connsiteX18" fmla="*/ 8102009 w 9229061"/>
              <a:gd name="connsiteY18" fmla="*/ 42530 h 4225289"/>
              <a:gd name="connsiteX19" fmla="*/ 9229061 w 9229061"/>
              <a:gd name="connsiteY19" fmla="*/ 0 h 4225289"/>
              <a:gd name="connsiteX0" fmla="*/ 0 w 9229061"/>
              <a:gd name="connsiteY0" fmla="*/ 1658679 h 4225289"/>
              <a:gd name="connsiteX1" fmla="*/ 701749 w 9229061"/>
              <a:gd name="connsiteY1" fmla="*/ 1679944 h 4225289"/>
              <a:gd name="connsiteX2" fmla="*/ 1935126 w 9229061"/>
              <a:gd name="connsiteY2" fmla="*/ 1679944 h 4225289"/>
              <a:gd name="connsiteX3" fmla="*/ 3019647 w 9229061"/>
              <a:gd name="connsiteY3" fmla="*/ 3444949 h 4225289"/>
              <a:gd name="connsiteX4" fmla="*/ 3678865 w 9229061"/>
              <a:gd name="connsiteY4" fmla="*/ 4189228 h 4225289"/>
              <a:gd name="connsiteX5" fmla="*/ 4784651 w 9229061"/>
              <a:gd name="connsiteY5" fmla="*/ 4040372 h 4225289"/>
              <a:gd name="connsiteX6" fmla="*/ 5443870 w 9229061"/>
              <a:gd name="connsiteY6" fmla="*/ 3444949 h 4225289"/>
              <a:gd name="connsiteX7" fmla="*/ 5592726 w 9229061"/>
              <a:gd name="connsiteY7" fmla="*/ 3232298 h 4225289"/>
              <a:gd name="connsiteX8" fmla="*/ 5954233 w 9229061"/>
              <a:gd name="connsiteY8" fmla="*/ 3019647 h 4225289"/>
              <a:gd name="connsiteX9" fmla="*/ 6273209 w 9229061"/>
              <a:gd name="connsiteY9" fmla="*/ 2764465 h 4225289"/>
              <a:gd name="connsiteX10" fmla="*/ 6315740 w 9229061"/>
              <a:gd name="connsiteY10" fmla="*/ 2530549 h 4225289"/>
              <a:gd name="connsiteX11" fmla="*/ 6528391 w 9229061"/>
              <a:gd name="connsiteY11" fmla="*/ 2190307 h 4225289"/>
              <a:gd name="connsiteX12" fmla="*/ 6634716 w 9229061"/>
              <a:gd name="connsiteY12" fmla="*/ 1956391 h 4225289"/>
              <a:gd name="connsiteX13" fmla="*/ 6198782 w 9229061"/>
              <a:gd name="connsiteY13" fmla="*/ 1317793 h 4225289"/>
              <a:gd name="connsiteX14" fmla="*/ 6728153 w 9229061"/>
              <a:gd name="connsiteY14" fmla="*/ 1235310 h 4225289"/>
              <a:gd name="connsiteX15" fmla="*/ 7166344 w 9229061"/>
              <a:gd name="connsiteY15" fmla="*/ 1148317 h 4225289"/>
              <a:gd name="connsiteX16" fmla="*/ 7464056 w 9229061"/>
              <a:gd name="connsiteY16" fmla="*/ 595424 h 4225289"/>
              <a:gd name="connsiteX17" fmla="*/ 7634177 w 9229061"/>
              <a:gd name="connsiteY17" fmla="*/ 233917 h 4225289"/>
              <a:gd name="connsiteX18" fmla="*/ 8102009 w 9229061"/>
              <a:gd name="connsiteY18" fmla="*/ 42530 h 4225289"/>
              <a:gd name="connsiteX19" fmla="*/ 9229061 w 9229061"/>
              <a:gd name="connsiteY19" fmla="*/ 0 h 4225289"/>
              <a:gd name="connsiteX0" fmla="*/ 0 w 9229061"/>
              <a:gd name="connsiteY0" fmla="*/ 1658679 h 4225289"/>
              <a:gd name="connsiteX1" fmla="*/ 701749 w 9229061"/>
              <a:gd name="connsiteY1" fmla="*/ 1679944 h 4225289"/>
              <a:gd name="connsiteX2" fmla="*/ 1935126 w 9229061"/>
              <a:gd name="connsiteY2" fmla="*/ 1679944 h 4225289"/>
              <a:gd name="connsiteX3" fmla="*/ 3019647 w 9229061"/>
              <a:gd name="connsiteY3" fmla="*/ 3444949 h 4225289"/>
              <a:gd name="connsiteX4" fmla="*/ 3678865 w 9229061"/>
              <a:gd name="connsiteY4" fmla="*/ 4189228 h 4225289"/>
              <a:gd name="connsiteX5" fmla="*/ 4784651 w 9229061"/>
              <a:gd name="connsiteY5" fmla="*/ 4040372 h 4225289"/>
              <a:gd name="connsiteX6" fmla="*/ 5443870 w 9229061"/>
              <a:gd name="connsiteY6" fmla="*/ 3444949 h 4225289"/>
              <a:gd name="connsiteX7" fmla="*/ 5592726 w 9229061"/>
              <a:gd name="connsiteY7" fmla="*/ 3232298 h 4225289"/>
              <a:gd name="connsiteX8" fmla="*/ 5954233 w 9229061"/>
              <a:gd name="connsiteY8" fmla="*/ 3019647 h 4225289"/>
              <a:gd name="connsiteX9" fmla="*/ 6273209 w 9229061"/>
              <a:gd name="connsiteY9" fmla="*/ 2764465 h 4225289"/>
              <a:gd name="connsiteX10" fmla="*/ 6315740 w 9229061"/>
              <a:gd name="connsiteY10" fmla="*/ 2530549 h 4225289"/>
              <a:gd name="connsiteX11" fmla="*/ 6528391 w 9229061"/>
              <a:gd name="connsiteY11" fmla="*/ 2190307 h 4225289"/>
              <a:gd name="connsiteX12" fmla="*/ 6329916 w 9229061"/>
              <a:gd name="connsiteY12" fmla="*/ 1942537 h 4225289"/>
              <a:gd name="connsiteX13" fmla="*/ 6198782 w 9229061"/>
              <a:gd name="connsiteY13" fmla="*/ 1317793 h 4225289"/>
              <a:gd name="connsiteX14" fmla="*/ 6728153 w 9229061"/>
              <a:gd name="connsiteY14" fmla="*/ 1235310 h 4225289"/>
              <a:gd name="connsiteX15" fmla="*/ 7166344 w 9229061"/>
              <a:gd name="connsiteY15" fmla="*/ 1148317 h 4225289"/>
              <a:gd name="connsiteX16" fmla="*/ 7464056 w 9229061"/>
              <a:gd name="connsiteY16" fmla="*/ 595424 h 4225289"/>
              <a:gd name="connsiteX17" fmla="*/ 7634177 w 9229061"/>
              <a:gd name="connsiteY17" fmla="*/ 233917 h 4225289"/>
              <a:gd name="connsiteX18" fmla="*/ 8102009 w 9229061"/>
              <a:gd name="connsiteY18" fmla="*/ 42530 h 4225289"/>
              <a:gd name="connsiteX19" fmla="*/ 9229061 w 9229061"/>
              <a:gd name="connsiteY19" fmla="*/ 0 h 4225289"/>
              <a:gd name="connsiteX0" fmla="*/ 0 w 9229061"/>
              <a:gd name="connsiteY0" fmla="*/ 1658679 h 4225289"/>
              <a:gd name="connsiteX1" fmla="*/ 701749 w 9229061"/>
              <a:gd name="connsiteY1" fmla="*/ 1679944 h 4225289"/>
              <a:gd name="connsiteX2" fmla="*/ 1935126 w 9229061"/>
              <a:gd name="connsiteY2" fmla="*/ 1679944 h 4225289"/>
              <a:gd name="connsiteX3" fmla="*/ 3019647 w 9229061"/>
              <a:gd name="connsiteY3" fmla="*/ 3444949 h 4225289"/>
              <a:gd name="connsiteX4" fmla="*/ 3678865 w 9229061"/>
              <a:gd name="connsiteY4" fmla="*/ 4189228 h 4225289"/>
              <a:gd name="connsiteX5" fmla="*/ 4784651 w 9229061"/>
              <a:gd name="connsiteY5" fmla="*/ 4040372 h 4225289"/>
              <a:gd name="connsiteX6" fmla="*/ 5443870 w 9229061"/>
              <a:gd name="connsiteY6" fmla="*/ 3444949 h 4225289"/>
              <a:gd name="connsiteX7" fmla="*/ 5592726 w 9229061"/>
              <a:gd name="connsiteY7" fmla="*/ 3232298 h 4225289"/>
              <a:gd name="connsiteX8" fmla="*/ 5954233 w 9229061"/>
              <a:gd name="connsiteY8" fmla="*/ 3019647 h 4225289"/>
              <a:gd name="connsiteX9" fmla="*/ 6273209 w 9229061"/>
              <a:gd name="connsiteY9" fmla="*/ 2764465 h 4225289"/>
              <a:gd name="connsiteX10" fmla="*/ 6315740 w 9229061"/>
              <a:gd name="connsiteY10" fmla="*/ 2530549 h 4225289"/>
              <a:gd name="connsiteX11" fmla="*/ 6279009 w 9229061"/>
              <a:gd name="connsiteY11" fmla="*/ 2176453 h 4225289"/>
              <a:gd name="connsiteX12" fmla="*/ 6329916 w 9229061"/>
              <a:gd name="connsiteY12" fmla="*/ 1942537 h 4225289"/>
              <a:gd name="connsiteX13" fmla="*/ 6198782 w 9229061"/>
              <a:gd name="connsiteY13" fmla="*/ 1317793 h 4225289"/>
              <a:gd name="connsiteX14" fmla="*/ 6728153 w 9229061"/>
              <a:gd name="connsiteY14" fmla="*/ 1235310 h 4225289"/>
              <a:gd name="connsiteX15" fmla="*/ 7166344 w 9229061"/>
              <a:gd name="connsiteY15" fmla="*/ 1148317 h 4225289"/>
              <a:gd name="connsiteX16" fmla="*/ 7464056 w 9229061"/>
              <a:gd name="connsiteY16" fmla="*/ 595424 h 4225289"/>
              <a:gd name="connsiteX17" fmla="*/ 7634177 w 9229061"/>
              <a:gd name="connsiteY17" fmla="*/ 233917 h 4225289"/>
              <a:gd name="connsiteX18" fmla="*/ 8102009 w 9229061"/>
              <a:gd name="connsiteY18" fmla="*/ 42530 h 4225289"/>
              <a:gd name="connsiteX19" fmla="*/ 9229061 w 9229061"/>
              <a:gd name="connsiteY19" fmla="*/ 0 h 4225289"/>
              <a:gd name="connsiteX0" fmla="*/ 221116 w 9450177"/>
              <a:gd name="connsiteY0" fmla="*/ 1658679 h 4225289"/>
              <a:gd name="connsiteX1" fmla="*/ 23712 w 9450177"/>
              <a:gd name="connsiteY1" fmla="*/ 1645577 h 4225289"/>
              <a:gd name="connsiteX2" fmla="*/ 922865 w 9450177"/>
              <a:gd name="connsiteY2" fmla="*/ 1679944 h 4225289"/>
              <a:gd name="connsiteX3" fmla="*/ 2156242 w 9450177"/>
              <a:gd name="connsiteY3" fmla="*/ 1679944 h 4225289"/>
              <a:gd name="connsiteX4" fmla="*/ 3240763 w 9450177"/>
              <a:gd name="connsiteY4" fmla="*/ 3444949 h 4225289"/>
              <a:gd name="connsiteX5" fmla="*/ 3899981 w 9450177"/>
              <a:gd name="connsiteY5" fmla="*/ 4189228 h 4225289"/>
              <a:gd name="connsiteX6" fmla="*/ 5005767 w 9450177"/>
              <a:gd name="connsiteY6" fmla="*/ 4040372 h 4225289"/>
              <a:gd name="connsiteX7" fmla="*/ 5664986 w 9450177"/>
              <a:gd name="connsiteY7" fmla="*/ 3444949 h 4225289"/>
              <a:gd name="connsiteX8" fmla="*/ 5813842 w 9450177"/>
              <a:gd name="connsiteY8" fmla="*/ 3232298 h 4225289"/>
              <a:gd name="connsiteX9" fmla="*/ 6175349 w 9450177"/>
              <a:gd name="connsiteY9" fmla="*/ 3019647 h 4225289"/>
              <a:gd name="connsiteX10" fmla="*/ 6494325 w 9450177"/>
              <a:gd name="connsiteY10" fmla="*/ 2764465 h 4225289"/>
              <a:gd name="connsiteX11" fmla="*/ 6536856 w 9450177"/>
              <a:gd name="connsiteY11" fmla="*/ 2530549 h 4225289"/>
              <a:gd name="connsiteX12" fmla="*/ 6500125 w 9450177"/>
              <a:gd name="connsiteY12" fmla="*/ 2176453 h 4225289"/>
              <a:gd name="connsiteX13" fmla="*/ 6551032 w 9450177"/>
              <a:gd name="connsiteY13" fmla="*/ 1942537 h 4225289"/>
              <a:gd name="connsiteX14" fmla="*/ 6419898 w 9450177"/>
              <a:gd name="connsiteY14" fmla="*/ 1317793 h 4225289"/>
              <a:gd name="connsiteX15" fmla="*/ 6949269 w 9450177"/>
              <a:gd name="connsiteY15" fmla="*/ 1235310 h 4225289"/>
              <a:gd name="connsiteX16" fmla="*/ 7387460 w 9450177"/>
              <a:gd name="connsiteY16" fmla="*/ 1148317 h 4225289"/>
              <a:gd name="connsiteX17" fmla="*/ 7685172 w 9450177"/>
              <a:gd name="connsiteY17" fmla="*/ 595424 h 4225289"/>
              <a:gd name="connsiteX18" fmla="*/ 7855293 w 9450177"/>
              <a:gd name="connsiteY18" fmla="*/ 233917 h 4225289"/>
              <a:gd name="connsiteX19" fmla="*/ 8323125 w 9450177"/>
              <a:gd name="connsiteY19" fmla="*/ 42530 h 4225289"/>
              <a:gd name="connsiteX20" fmla="*/ 9450177 w 9450177"/>
              <a:gd name="connsiteY20" fmla="*/ 0 h 4225289"/>
              <a:gd name="connsiteX0" fmla="*/ 0 w 9569303"/>
              <a:gd name="connsiteY0" fmla="*/ 5103628 h 5103628"/>
              <a:gd name="connsiteX1" fmla="*/ 142838 w 9569303"/>
              <a:gd name="connsiteY1" fmla="*/ 1645577 h 5103628"/>
              <a:gd name="connsiteX2" fmla="*/ 1041991 w 9569303"/>
              <a:gd name="connsiteY2" fmla="*/ 1679944 h 5103628"/>
              <a:gd name="connsiteX3" fmla="*/ 2275368 w 9569303"/>
              <a:gd name="connsiteY3" fmla="*/ 1679944 h 5103628"/>
              <a:gd name="connsiteX4" fmla="*/ 3359889 w 9569303"/>
              <a:gd name="connsiteY4" fmla="*/ 3444949 h 5103628"/>
              <a:gd name="connsiteX5" fmla="*/ 4019107 w 9569303"/>
              <a:gd name="connsiteY5" fmla="*/ 4189228 h 5103628"/>
              <a:gd name="connsiteX6" fmla="*/ 5124893 w 9569303"/>
              <a:gd name="connsiteY6" fmla="*/ 4040372 h 5103628"/>
              <a:gd name="connsiteX7" fmla="*/ 5784112 w 9569303"/>
              <a:gd name="connsiteY7" fmla="*/ 3444949 h 5103628"/>
              <a:gd name="connsiteX8" fmla="*/ 5932968 w 9569303"/>
              <a:gd name="connsiteY8" fmla="*/ 3232298 h 5103628"/>
              <a:gd name="connsiteX9" fmla="*/ 6294475 w 9569303"/>
              <a:gd name="connsiteY9" fmla="*/ 3019647 h 5103628"/>
              <a:gd name="connsiteX10" fmla="*/ 6613451 w 9569303"/>
              <a:gd name="connsiteY10" fmla="*/ 2764465 h 5103628"/>
              <a:gd name="connsiteX11" fmla="*/ 6655982 w 9569303"/>
              <a:gd name="connsiteY11" fmla="*/ 2530549 h 5103628"/>
              <a:gd name="connsiteX12" fmla="*/ 6619251 w 9569303"/>
              <a:gd name="connsiteY12" fmla="*/ 2176453 h 5103628"/>
              <a:gd name="connsiteX13" fmla="*/ 6670158 w 9569303"/>
              <a:gd name="connsiteY13" fmla="*/ 1942537 h 5103628"/>
              <a:gd name="connsiteX14" fmla="*/ 6539024 w 9569303"/>
              <a:gd name="connsiteY14" fmla="*/ 1317793 h 5103628"/>
              <a:gd name="connsiteX15" fmla="*/ 7068395 w 9569303"/>
              <a:gd name="connsiteY15" fmla="*/ 1235310 h 5103628"/>
              <a:gd name="connsiteX16" fmla="*/ 7506586 w 9569303"/>
              <a:gd name="connsiteY16" fmla="*/ 1148317 h 5103628"/>
              <a:gd name="connsiteX17" fmla="*/ 7804298 w 9569303"/>
              <a:gd name="connsiteY17" fmla="*/ 595424 h 5103628"/>
              <a:gd name="connsiteX18" fmla="*/ 7974419 w 9569303"/>
              <a:gd name="connsiteY18" fmla="*/ 233917 h 5103628"/>
              <a:gd name="connsiteX19" fmla="*/ 8442251 w 9569303"/>
              <a:gd name="connsiteY19" fmla="*/ 42530 h 5103628"/>
              <a:gd name="connsiteX20" fmla="*/ 9569303 w 9569303"/>
              <a:gd name="connsiteY20" fmla="*/ 0 h 5103628"/>
              <a:gd name="connsiteX0" fmla="*/ 0 w 9888280"/>
              <a:gd name="connsiteY0" fmla="*/ 5103628 h 5103628"/>
              <a:gd name="connsiteX1" fmla="*/ 142838 w 9888280"/>
              <a:gd name="connsiteY1" fmla="*/ 1645577 h 5103628"/>
              <a:gd name="connsiteX2" fmla="*/ 1041991 w 9888280"/>
              <a:gd name="connsiteY2" fmla="*/ 1679944 h 5103628"/>
              <a:gd name="connsiteX3" fmla="*/ 2275368 w 9888280"/>
              <a:gd name="connsiteY3" fmla="*/ 1679944 h 5103628"/>
              <a:gd name="connsiteX4" fmla="*/ 3359889 w 9888280"/>
              <a:gd name="connsiteY4" fmla="*/ 3444949 h 5103628"/>
              <a:gd name="connsiteX5" fmla="*/ 4019107 w 9888280"/>
              <a:gd name="connsiteY5" fmla="*/ 4189228 h 5103628"/>
              <a:gd name="connsiteX6" fmla="*/ 5124893 w 9888280"/>
              <a:gd name="connsiteY6" fmla="*/ 4040372 h 5103628"/>
              <a:gd name="connsiteX7" fmla="*/ 5784112 w 9888280"/>
              <a:gd name="connsiteY7" fmla="*/ 3444949 h 5103628"/>
              <a:gd name="connsiteX8" fmla="*/ 5932968 w 9888280"/>
              <a:gd name="connsiteY8" fmla="*/ 3232298 h 5103628"/>
              <a:gd name="connsiteX9" fmla="*/ 6294475 w 9888280"/>
              <a:gd name="connsiteY9" fmla="*/ 3019647 h 5103628"/>
              <a:gd name="connsiteX10" fmla="*/ 6613451 w 9888280"/>
              <a:gd name="connsiteY10" fmla="*/ 2764465 h 5103628"/>
              <a:gd name="connsiteX11" fmla="*/ 6655982 w 9888280"/>
              <a:gd name="connsiteY11" fmla="*/ 2530549 h 5103628"/>
              <a:gd name="connsiteX12" fmla="*/ 6619251 w 9888280"/>
              <a:gd name="connsiteY12" fmla="*/ 2176453 h 5103628"/>
              <a:gd name="connsiteX13" fmla="*/ 6670158 w 9888280"/>
              <a:gd name="connsiteY13" fmla="*/ 1942537 h 5103628"/>
              <a:gd name="connsiteX14" fmla="*/ 6539024 w 9888280"/>
              <a:gd name="connsiteY14" fmla="*/ 1317793 h 5103628"/>
              <a:gd name="connsiteX15" fmla="*/ 7068395 w 9888280"/>
              <a:gd name="connsiteY15" fmla="*/ 1235310 h 5103628"/>
              <a:gd name="connsiteX16" fmla="*/ 7506586 w 9888280"/>
              <a:gd name="connsiteY16" fmla="*/ 1148317 h 5103628"/>
              <a:gd name="connsiteX17" fmla="*/ 7804298 w 9888280"/>
              <a:gd name="connsiteY17" fmla="*/ 595424 h 5103628"/>
              <a:gd name="connsiteX18" fmla="*/ 7974419 w 9888280"/>
              <a:gd name="connsiteY18" fmla="*/ 233917 h 5103628"/>
              <a:gd name="connsiteX19" fmla="*/ 8442251 w 9888280"/>
              <a:gd name="connsiteY19" fmla="*/ 42530 h 5103628"/>
              <a:gd name="connsiteX20" fmla="*/ 9888280 w 9888280"/>
              <a:gd name="connsiteY20" fmla="*/ 0 h 5103628"/>
              <a:gd name="connsiteX0" fmla="*/ 0 w 9888280"/>
              <a:gd name="connsiteY0" fmla="*/ 5103628 h 5103628"/>
              <a:gd name="connsiteX1" fmla="*/ 142838 w 9888280"/>
              <a:gd name="connsiteY1" fmla="*/ 1645577 h 5103628"/>
              <a:gd name="connsiteX2" fmla="*/ 1041991 w 9888280"/>
              <a:gd name="connsiteY2" fmla="*/ 1679944 h 5103628"/>
              <a:gd name="connsiteX3" fmla="*/ 2275368 w 9888280"/>
              <a:gd name="connsiteY3" fmla="*/ 1679944 h 5103628"/>
              <a:gd name="connsiteX4" fmla="*/ 3359889 w 9888280"/>
              <a:gd name="connsiteY4" fmla="*/ 3444949 h 5103628"/>
              <a:gd name="connsiteX5" fmla="*/ 4019107 w 9888280"/>
              <a:gd name="connsiteY5" fmla="*/ 4189228 h 5103628"/>
              <a:gd name="connsiteX6" fmla="*/ 5124893 w 9888280"/>
              <a:gd name="connsiteY6" fmla="*/ 4040372 h 5103628"/>
              <a:gd name="connsiteX7" fmla="*/ 5784112 w 9888280"/>
              <a:gd name="connsiteY7" fmla="*/ 3444949 h 5103628"/>
              <a:gd name="connsiteX8" fmla="*/ 5932968 w 9888280"/>
              <a:gd name="connsiteY8" fmla="*/ 3232298 h 5103628"/>
              <a:gd name="connsiteX9" fmla="*/ 6294475 w 9888280"/>
              <a:gd name="connsiteY9" fmla="*/ 3019647 h 5103628"/>
              <a:gd name="connsiteX10" fmla="*/ 6613451 w 9888280"/>
              <a:gd name="connsiteY10" fmla="*/ 2764465 h 5103628"/>
              <a:gd name="connsiteX11" fmla="*/ 6655982 w 9888280"/>
              <a:gd name="connsiteY11" fmla="*/ 2530549 h 5103628"/>
              <a:gd name="connsiteX12" fmla="*/ 6619251 w 9888280"/>
              <a:gd name="connsiteY12" fmla="*/ 2176453 h 5103628"/>
              <a:gd name="connsiteX13" fmla="*/ 6670158 w 9888280"/>
              <a:gd name="connsiteY13" fmla="*/ 1942537 h 5103628"/>
              <a:gd name="connsiteX14" fmla="*/ 6539024 w 9888280"/>
              <a:gd name="connsiteY14" fmla="*/ 1317793 h 5103628"/>
              <a:gd name="connsiteX15" fmla="*/ 7068395 w 9888280"/>
              <a:gd name="connsiteY15" fmla="*/ 1235310 h 5103628"/>
              <a:gd name="connsiteX16" fmla="*/ 7506586 w 9888280"/>
              <a:gd name="connsiteY16" fmla="*/ 1148317 h 5103628"/>
              <a:gd name="connsiteX17" fmla="*/ 7804298 w 9888280"/>
              <a:gd name="connsiteY17" fmla="*/ 595424 h 5103628"/>
              <a:gd name="connsiteX18" fmla="*/ 7974419 w 9888280"/>
              <a:gd name="connsiteY18" fmla="*/ 233917 h 5103628"/>
              <a:gd name="connsiteX19" fmla="*/ 8442251 w 9888280"/>
              <a:gd name="connsiteY19" fmla="*/ 42530 h 5103628"/>
              <a:gd name="connsiteX20" fmla="*/ 9584548 w 9888280"/>
              <a:gd name="connsiteY20" fmla="*/ 8162 h 5103628"/>
              <a:gd name="connsiteX21" fmla="*/ 9888280 w 9888280"/>
              <a:gd name="connsiteY21" fmla="*/ 0 h 5103628"/>
              <a:gd name="connsiteX0" fmla="*/ 0 w 9633099"/>
              <a:gd name="connsiteY0" fmla="*/ 5095466 h 5095466"/>
              <a:gd name="connsiteX1" fmla="*/ 142838 w 9633099"/>
              <a:gd name="connsiteY1" fmla="*/ 1637415 h 5095466"/>
              <a:gd name="connsiteX2" fmla="*/ 1041991 w 9633099"/>
              <a:gd name="connsiteY2" fmla="*/ 1671782 h 5095466"/>
              <a:gd name="connsiteX3" fmla="*/ 2275368 w 9633099"/>
              <a:gd name="connsiteY3" fmla="*/ 1671782 h 5095466"/>
              <a:gd name="connsiteX4" fmla="*/ 3359889 w 9633099"/>
              <a:gd name="connsiteY4" fmla="*/ 3436787 h 5095466"/>
              <a:gd name="connsiteX5" fmla="*/ 4019107 w 9633099"/>
              <a:gd name="connsiteY5" fmla="*/ 4181066 h 5095466"/>
              <a:gd name="connsiteX6" fmla="*/ 5124893 w 9633099"/>
              <a:gd name="connsiteY6" fmla="*/ 4032210 h 5095466"/>
              <a:gd name="connsiteX7" fmla="*/ 5784112 w 9633099"/>
              <a:gd name="connsiteY7" fmla="*/ 3436787 h 5095466"/>
              <a:gd name="connsiteX8" fmla="*/ 5932968 w 9633099"/>
              <a:gd name="connsiteY8" fmla="*/ 3224136 h 5095466"/>
              <a:gd name="connsiteX9" fmla="*/ 6294475 w 9633099"/>
              <a:gd name="connsiteY9" fmla="*/ 3011485 h 5095466"/>
              <a:gd name="connsiteX10" fmla="*/ 6613451 w 9633099"/>
              <a:gd name="connsiteY10" fmla="*/ 2756303 h 5095466"/>
              <a:gd name="connsiteX11" fmla="*/ 6655982 w 9633099"/>
              <a:gd name="connsiteY11" fmla="*/ 2522387 h 5095466"/>
              <a:gd name="connsiteX12" fmla="*/ 6619251 w 9633099"/>
              <a:gd name="connsiteY12" fmla="*/ 2168291 h 5095466"/>
              <a:gd name="connsiteX13" fmla="*/ 6670158 w 9633099"/>
              <a:gd name="connsiteY13" fmla="*/ 1934375 h 5095466"/>
              <a:gd name="connsiteX14" fmla="*/ 6539024 w 9633099"/>
              <a:gd name="connsiteY14" fmla="*/ 1309631 h 5095466"/>
              <a:gd name="connsiteX15" fmla="*/ 7068395 w 9633099"/>
              <a:gd name="connsiteY15" fmla="*/ 1227148 h 5095466"/>
              <a:gd name="connsiteX16" fmla="*/ 7506586 w 9633099"/>
              <a:gd name="connsiteY16" fmla="*/ 1140155 h 5095466"/>
              <a:gd name="connsiteX17" fmla="*/ 7804298 w 9633099"/>
              <a:gd name="connsiteY17" fmla="*/ 587262 h 5095466"/>
              <a:gd name="connsiteX18" fmla="*/ 7974419 w 9633099"/>
              <a:gd name="connsiteY18" fmla="*/ 225755 h 5095466"/>
              <a:gd name="connsiteX19" fmla="*/ 8442251 w 9633099"/>
              <a:gd name="connsiteY19" fmla="*/ 34368 h 5095466"/>
              <a:gd name="connsiteX20" fmla="*/ 9584548 w 9633099"/>
              <a:gd name="connsiteY20" fmla="*/ 0 h 5095466"/>
              <a:gd name="connsiteX21" fmla="*/ 9633099 w 9633099"/>
              <a:gd name="connsiteY21" fmla="*/ 5095466 h 5095466"/>
              <a:gd name="connsiteX0" fmla="*/ 0 w 9633099"/>
              <a:gd name="connsiteY0" fmla="*/ 5095466 h 5095466"/>
              <a:gd name="connsiteX1" fmla="*/ 142838 w 9633099"/>
              <a:gd name="connsiteY1" fmla="*/ 1637415 h 5095466"/>
              <a:gd name="connsiteX2" fmla="*/ 1041991 w 9633099"/>
              <a:gd name="connsiteY2" fmla="*/ 1671782 h 5095466"/>
              <a:gd name="connsiteX3" fmla="*/ 2275368 w 9633099"/>
              <a:gd name="connsiteY3" fmla="*/ 1671782 h 5095466"/>
              <a:gd name="connsiteX4" fmla="*/ 3359889 w 9633099"/>
              <a:gd name="connsiteY4" fmla="*/ 3436787 h 5095466"/>
              <a:gd name="connsiteX5" fmla="*/ 4019107 w 9633099"/>
              <a:gd name="connsiteY5" fmla="*/ 4181066 h 5095466"/>
              <a:gd name="connsiteX6" fmla="*/ 5124893 w 9633099"/>
              <a:gd name="connsiteY6" fmla="*/ 4032210 h 5095466"/>
              <a:gd name="connsiteX7" fmla="*/ 5784112 w 9633099"/>
              <a:gd name="connsiteY7" fmla="*/ 3436787 h 5095466"/>
              <a:gd name="connsiteX8" fmla="*/ 5932968 w 9633099"/>
              <a:gd name="connsiteY8" fmla="*/ 3224136 h 5095466"/>
              <a:gd name="connsiteX9" fmla="*/ 6294475 w 9633099"/>
              <a:gd name="connsiteY9" fmla="*/ 3011485 h 5095466"/>
              <a:gd name="connsiteX10" fmla="*/ 6613451 w 9633099"/>
              <a:gd name="connsiteY10" fmla="*/ 2756303 h 5095466"/>
              <a:gd name="connsiteX11" fmla="*/ 6655982 w 9633099"/>
              <a:gd name="connsiteY11" fmla="*/ 2522387 h 5095466"/>
              <a:gd name="connsiteX12" fmla="*/ 6619251 w 9633099"/>
              <a:gd name="connsiteY12" fmla="*/ 2168291 h 5095466"/>
              <a:gd name="connsiteX13" fmla="*/ 6670158 w 9633099"/>
              <a:gd name="connsiteY13" fmla="*/ 1934375 h 5095466"/>
              <a:gd name="connsiteX14" fmla="*/ 6539024 w 9633099"/>
              <a:gd name="connsiteY14" fmla="*/ 1309631 h 5095466"/>
              <a:gd name="connsiteX15" fmla="*/ 7068395 w 9633099"/>
              <a:gd name="connsiteY15" fmla="*/ 1227148 h 5095466"/>
              <a:gd name="connsiteX16" fmla="*/ 7506586 w 9633099"/>
              <a:gd name="connsiteY16" fmla="*/ 1140155 h 5095466"/>
              <a:gd name="connsiteX17" fmla="*/ 7804298 w 9633099"/>
              <a:gd name="connsiteY17" fmla="*/ 587262 h 5095466"/>
              <a:gd name="connsiteX18" fmla="*/ 7974419 w 9633099"/>
              <a:gd name="connsiteY18" fmla="*/ 225755 h 5095466"/>
              <a:gd name="connsiteX19" fmla="*/ 8442251 w 9633099"/>
              <a:gd name="connsiteY19" fmla="*/ 34368 h 5095466"/>
              <a:gd name="connsiteX20" fmla="*/ 9584548 w 9633099"/>
              <a:gd name="connsiteY20" fmla="*/ 0 h 5095466"/>
              <a:gd name="connsiteX21" fmla="*/ 9633099 w 9633099"/>
              <a:gd name="connsiteY21" fmla="*/ 5095466 h 5095466"/>
              <a:gd name="connsiteX22" fmla="*/ 0 w 9633099"/>
              <a:gd name="connsiteY22" fmla="*/ 5095466 h 5095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9633099" h="5095466">
                <a:moveTo>
                  <a:pt x="0" y="5095466"/>
                </a:moveTo>
                <a:cubicBezTo>
                  <a:pt x="41527" y="5096826"/>
                  <a:pt x="25880" y="1633871"/>
                  <a:pt x="142838" y="1637415"/>
                </a:cubicBezTo>
                <a:cubicBezTo>
                  <a:pt x="259796" y="1640959"/>
                  <a:pt x="686569" y="1666054"/>
                  <a:pt x="1041991" y="1671782"/>
                </a:cubicBezTo>
                <a:cubicBezTo>
                  <a:pt x="1397413" y="1677510"/>
                  <a:pt x="1889052" y="1377615"/>
                  <a:pt x="2275368" y="1671782"/>
                </a:cubicBezTo>
                <a:cubicBezTo>
                  <a:pt x="2661684" y="1965949"/>
                  <a:pt x="3069266" y="3018573"/>
                  <a:pt x="3359889" y="3436787"/>
                </a:cubicBezTo>
                <a:cubicBezTo>
                  <a:pt x="3650512" y="3855001"/>
                  <a:pt x="3724940" y="4081829"/>
                  <a:pt x="4019107" y="4181066"/>
                </a:cubicBezTo>
                <a:cubicBezTo>
                  <a:pt x="4313274" y="4280303"/>
                  <a:pt x="4830726" y="4156256"/>
                  <a:pt x="5124893" y="4032210"/>
                </a:cubicBezTo>
                <a:cubicBezTo>
                  <a:pt x="5419060" y="3908164"/>
                  <a:pt x="5649433" y="3571466"/>
                  <a:pt x="5784112" y="3436787"/>
                </a:cubicBezTo>
                <a:cubicBezTo>
                  <a:pt x="5918791" y="3302108"/>
                  <a:pt x="5847908" y="3295020"/>
                  <a:pt x="5932968" y="3224136"/>
                </a:cubicBezTo>
                <a:cubicBezTo>
                  <a:pt x="6018028" y="3153252"/>
                  <a:pt x="6181061" y="3089457"/>
                  <a:pt x="6294475" y="3011485"/>
                </a:cubicBezTo>
                <a:cubicBezTo>
                  <a:pt x="6407889" y="2933513"/>
                  <a:pt x="6553200" y="2837819"/>
                  <a:pt x="6613451" y="2756303"/>
                </a:cubicBezTo>
                <a:cubicBezTo>
                  <a:pt x="6673702" y="2674787"/>
                  <a:pt x="6655015" y="2620389"/>
                  <a:pt x="6655982" y="2522387"/>
                </a:cubicBezTo>
                <a:cubicBezTo>
                  <a:pt x="6656949" y="2424385"/>
                  <a:pt x="6616888" y="2266293"/>
                  <a:pt x="6619251" y="2168291"/>
                </a:cubicBezTo>
                <a:cubicBezTo>
                  <a:pt x="6621614" y="2070289"/>
                  <a:pt x="6683529" y="2077485"/>
                  <a:pt x="6670158" y="1934375"/>
                </a:cubicBezTo>
                <a:cubicBezTo>
                  <a:pt x="6656787" y="1791265"/>
                  <a:pt x="6472651" y="1427502"/>
                  <a:pt x="6539024" y="1309631"/>
                </a:cubicBezTo>
                <a:cubicBezTo>
                  <a:pt x="6605397" y="1191760"/>
                  <a:pt x="6907135" y="1255394"/>
                  <a:pt x="7068395" y="1227148"/>
                </a:cubicBezTo>
                <a:cubicBezTo>
                  <a:pt x="7229655" y="1198902"/>
                  <a:pt x="7383936" y="1246803"/>
                  <a:pt x="7506586" y="1140155"/>
                </a:cubicBezTo>
                <a:cubicBezTo>
                  <a:pt x="7629236" y="1033507"/>
                  <a:pt x="7726326" y="739662"/>
                  <a:pt x="7804298" y="587262"/>
                </a:cubicBezTo>
                <a:cubicBezTo>
                  <a:pt x="7882270" y="434862"/>
                  <a:pt x="7868094" y="317904"/>
                  <a:pt x="7974419" y="225755"/>
                </a:cubicBezTo>
                <a:cubicBezTo>
                  <a:pt x="8080744" y="133606"/>
                  <a:pt x="8173896" y="71994"/>
                  <a:pt x="8442251" y="34368"/>
                </a:cubicBezTo>
                <a:cubicBezTo>
                  <a:pt x="8710606" y="-3258"/>
                  <a:pt x="9343543" y="7088"/>
                  <a:pt x="9584548" y="0"/>
                </a:cubicBezTo>
                <a:lnTo>
                  <a:pt x="9633099" y="5095466"/>
                </a:lnTo>
                <a:lnTo>
                  <a:pt x="0" y="5095466"/>
                </a:lnTo>
                <a:close/>
              </a:path>
            </a:pathLst>
          </a:custGeom>
          <a:solidFill>
            <a:schemeClr val="accent6">
              <a:lumMod val="50000"/>
            </a:schemeClr>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Freeform 3"/>
          <p:cNvSpPr/>
          <p:nvPr/>
        </p:nvSpPr>
        <p:spPr>
          <a:xfrm>
            <a:off x="1115617" y="2204250"/>
            <a:ext cx="6921796" cy="3168967"/>
          </a:xfrm>
          <a:custGeom>
            <a:avLst/>
            <a:gdLst>
              <a:gd name="connsiteX0" fmla="*/ 0 w 8718698"/>
              <a:gd name="connsiteY0" fmla="*/ 1658679 h 4225289"/>
              <a:gd name="connsiteX1" fmla="*/ 701749 w 8718698"/>
              <a:gd name="connsiteY1" fmla="*/ 1679944 h 4225289"/>
              <a:gd name="connsiteX2" fmla="*/ 1935126 w 8718698"/>
              <a:gd name="connsiteY2" fmla="*/ 1679944 h 4225289"/>
              <a:gd name="connsiteX3" fmla="*/ 3019647 w 8718698"/>
              <a:gd name="connsiteY3" fmla="*/ 3444949 h 4225289"/>
              <a:gd name="connsiteX4" fmla="*/ 3678865 w 8718698"/>
              <a:gd name="connsiteY4" fmla="*/ 4189228 h 4225289"/>
              <a:gd name="connsiteX5" fmla="*/ 4784651 w 8718698"/>
              <a:gd name="connsiteY5" fmla="*/ 4040372 h 4225289"/>
              <a:gd name="connsiteX6" fmla="*/ 5443870 w 8718698"/>
              <a:gd name="connsiteY6" fmla="*/ 3444949 h 4225289"/>
              <a:gd name="connsiteX7" fmla="*/ 5507665 w 8718698"/>
              <a:gd name="connsiteY7" fmla="*/ 3232298 h 4225289"/>
              <a:gd name="connsiteX8" fmla="*/ 6060558 w 8718698"/>
              <a:gd name="connsiteY8" fmla="*/ 3189768 h 4225289"/>
              <a:gd name="connsiteX9" fmla="*/ 6273209 w 8718698"/>
              <a:gd name="connsiteY9" fmla="*/ 2764465 h 4225289"/>
              <a:gd name="connsiteX10" fmla="*/ 6315740 w 8718698"/>
              <a:gd name="connsiteY10" fmla="*/ 2530549 h 4225289"/>
              <a:gd name="connsiteX11" fmla="*/ 6528391 w 8718698"/>
              <a:gd name="connsiteY11" fmla="*/ 2190307 h 4225289"/>
              <a:gd name="connsiteX12" fmla="*/ 6634716 w 8718698"/>
              <a:gd name="connsiteY12" fmla="*/ 1956391 h 4225289"/>
              <a:gd name="connsiteX13" fmla="*/ 6655982 w 8718698"/>
              <a:gd name="connsiteY13" fmla="*/ 1594884 h 4225289"/>
              <a:gd name="connsiteX14" fmla="*/ 6783572 w 8718698"/>
              <a:gd name="connsiteY14" fmla="*/ 1318437 h 4225289"/>
              <a:gd name="connsiteX15" fmla="*/ 7166344 w 8718698"/>
              <a:gd name="connsiteY15" fmla="*/ 1148317 h 4225289"/>
              <a:gd name="connsiteX16" fmla="*/ 7464056 w 8718698"/>
              <a:gd name="connsiteY16" fmla="*/ 595424 h 4225289"/>
              <a:gd name="connsiteX17" fmla="*/ 7634177 w 8718698"/>
              <a:gd name="connsiteY17" fmla="*/ 233917 h 4225289"/>
              <a:gd name="connsiteX18" fmla="*/ 8102009 w 8718698"/>
              <a:gd name="connsiteY18" fmla="*/ 42530 h 4225289"/>
              <a:gd name="connsiteX19" fmla="*/ 8718698 w 8718698"/>
              <a:gd name="connsiteY19" fmla="*/ 0 h 4225289"/>
              <a:gd name="connsiteX0" fmla="*/ 0 w 8718698"/>
              <a:gd name="connsiteY0" fmla="*/ 1658679 h 4225289"/>
              <a:gd name="connsiteX1" fmla="*/ 701749 w 8718698"/>
              <a:gd name="connsiteY1" fmla="*/ 1679944 h 4225289"/>
              <a:gd name="connsiteX2" fmla="*/ 1935126 w 8718698"/>
              <a:gd name="connsiteY2" fmla="*/ 1679944 h 4225289"/>
              <a:gd name="connsiteX3" fmla="*/ 3019647 w 8718698"/>
              <a:gd name="connsiteY3" fmla="*/ 3444949 h 4225289"/>
              <a:gd name="connsiteX4" fmla="*/ 3678865 w 8718698"/>
              <a:gd name="connsiteY4" fmla="*/ 4189228 h 4225289"/>
              <a:gd name="connsiteX5" fmla="*/ 4784651 w 8718698"/>
              <a:gd name="connsiteY5" fmla="*/ 4040372 h 4225289"/>
              <a:gd name="connsiteX6" fmla="*/ 5443870 w 8718698"/>
              <a:gd name="connsiteY6" fmla="*/ 3444949 h 4225289"/>
              <a:gd name="connsiteX7" fmla="*/ 5507665 w 8718698"/>
              <a:gd name="connsiteY7" fmla="*/ 3232298 h 4225289"/>
              <a:gd name="connsiteX8" fmla="*/ 5954233 w 8718698"/>
              <a:gd name="connsiteY8" fmla="*/ 3019647 h 4225289"/>
              <a:gd name="connsiteX9" fmla="*/ 6273209 w 8718698"/>
              <a:gd name="connsiteY9" fmla="*/ 2764465 h 4225289"/>
              <a:gd name="connsiteX10" fmla="*/ 6315740 w 8718698"/>
              <a:gd name="connsiteY10" fmla="*/ 2530549 h 4225289"/>
              <a:gd name="connsiteX11" fmla="*/ 6528391 w 8718698"/>
              <a:gd name="connsiteY11" fmla="*/ 2190307 h 4225289"/>
              <a:gd name="connsiteX12" fmla="*/ 6634716 w 8718698"/>
              <a:gd name="connsiteY12" fmla="*/ 1956391 h 4225289"/>
              <a:gd name="connsiteX13" fmla="*/ 6655982 w 8718698"/>
              <a:gd name="connsiteY13" fmla="*/ 1594884 h 4225289"/>
              <a:gd name="connsiteX14" fmla="*/ 6783572 w 8718698"/>
              <a:gd name="connsiteY14" fmla="*/ 1318437 h 4225289"/>
              <a:gd name="connsiteX15" fmla="*/ 7166344 w 8718698"/>
              <a:gd name="connsiteY15" fmla="*/ 1148317 h 4225289"/>
              <a:gd name="connsiteX16" fmla="*/ 7464056 w 8718698"/>
              <a:gd name="connsiteY16" fmla="*/ 595424 h 4225289"/>
              <a:gd name="connsiteX17" fmla="*/ 7634177 w 8718698"/>
              <a:gd name="connsiteY17" fmla="*/ 233917 h 4225289"/>
              <a:gd name="connsiteX18" fmla="*/ 8102009 w 8718698"/>
              <a:gd name="connsiteY18" fmla="*/ 42530 h 4225289"/>
              <a:gd name="connsiteX19" fmla="*/ 8718698 w 8718698"/>
              <a:gd name="connsiteY19" fmla="*/ 0 h 4225289"/>
              <a:gd name="connsiteX0" fmla="*/ 0 w 8718698"/>
              <a:gd name="connsiteY0" fmla="*/ 1658679 h 4225289"/>
              <a:gd name="connsiteX1" fmla="*/ 701749 w 8718698"/>
              <a:gd name="connsiteY1" fmla="*/ 1679944 h 4225289"/>
              <a:gd name="connsiteX2" fmla="*/ 1935126 w 8718698"/>
              <a:gd name="connsiteY2" fmla="*/ 1679944 h 4225289"/>
              <a:gd name="connsiteX3" fmla="*/ 3019647 w 8718698"/>
              <a:gd name="connsiteY3" fmla="*/ 3444949 h 4225289"/>
              <a:gd name="connsiteX4" fmla="*/ 3678865 w 8718698"/>
              <a:gd name="connsiteY4" fmla="*/ 4189228 h 4225289"/>
              <a:gd name="connsiteX5" fmla="*/ 4784651 w 8718698"/>
              <a:gd name="connsiteY5" fmla="*/ 4040372 h 4225289"/>
              <a:gd name="connsiteX6" fmla="*/ 5443870 w 8718698"/>
              <a:gd name="connsiteY6" fmla="*/ 3444949 h 4225289"/>
              <a:gd name="connsiteX7" fmla="*/ 5592726 w 8718698"/>
              <a:gd name="connsiteY7" fmla="*/ 3232298 h 4225289"/>
              <a:gd name="connsiteX8" fmla="*/ 5954233 w 8718698"/>
              <a:gd name="connsiteY8" fmla="*/ 3019647 h 4225289"/>
              <a:gd name="connsiteX9" fmla="*/ 6273209 w 8718698"/>
              <a:gd name="connsiteY9" fmla="*/ 2764465 h 4225289"/>
              <a:gd name="connsiteX10" fmla="*/ 6315740 w 8718698"/>
              <a:gd name="connsiteY10" fmla="*/ 2530549 h 4225289"/>
              <a:gd name="connsiteX11" fmla="*/ 6528391 w 8718698"/>
              <a:gd name="connsiteY11" fmla="*/ 2190307 h 4225289"/>
              <a:gd name="connsiteX12" fmla="*/ 6634716 w 8718698"/>
              <a:gd name="connsiteY12" fmla="*/ 1956391 h 4225289"/>
              <a:gd name="connsiteX13" fmla="*/ 6655982 w 8718698"/>
              <a:gd name="connsiteY13" fmla="*/ 1594884 h 4225289"/>
              <a:gd name="connsiteX14" fmla="*/ 6783572 w 8718698"/>
              <a:gd name="connsiteY14" fmla="*/ 1318437 h 4225289"/>
              <a:gd name="connsiteX15" fmla="*/ 7166344 w 8718698"/>
              <a:gd name="connsiteY15" fmla="*/ 1148317 h 4225289"/>
              <a:gd name="connsiteX16" fmla="*/ 7464056 w 8718698"/>
              <a:gd name="connsiteY16" fmla="*/ 595424 h 4225289"/>
              <a:gd name="connsiteX17" fmla="*/ 7634177 w 8718698"/>
              <a:gd name="connsiteY17" fmla="*/ 233917 h 4225289"/>
              <a:gd name="connsiteX18" fmla="*/ 8102009 w 8718698"/>
              <a:gd name="connsiteY18" fmla="*/ 42530 h 4225289"/>
              <a:gd name="connsiteX19" fmla="*/ 8718698 w 8718698"/>
              <a:gd name="connsiteY19" fmla="*/ 0 h 4225289"/>
              <a:gd name="connsiteX0" fmla="*/ 0 w 9229061"/>
              <a:gd name="connsiteY0" fmla="*/ 1658679 h 4225289"/>
              <a:gd name="connsiteX1" fmla="*/ 701749 w 9229061"/>
              <a:gd name="connsiteY1" fmla="*/ 1679944 h 4225289"/>
              <a:gd name="connsiteX2" fmla="*/ 1935126 w 9229061"/>
              <a:gd name="connsiteY2" fmla="*/ 1679944 h 4225289"/>
              <a:gd name="connsiteX3" fmla="*/ 3019647 w 9229061"/>
              <a:gd name="connsiteY3" fmla="*/ 3444949 h 4225289"/>
              <a:gd name="connsiteX4" fmla="*/ 3678865 w 9229061"/>
              <a:gd name="connsiteY4" fmla="*/ 4189228 h 4225289"/>
              <a:gd name="connsiteX5" fmla="*/ 4784651 w 9229061"/>
              <a:gd name="connsiteY5" fmla="*/ 4040372 h 4225289"/>
              <a:gd name="connsiteX6" fmla="*/ 5443870 w 9229061"/>
              <a:gd name="connsiteY6" fmla="*/ 3444949 h 4225289"/>
              <a:gd name="connsiteX7" fmla="*/ 5592726 w 9229061"/>
              <a:gd name="connsiteY7" fmla="*/ 3232298 h 4225289"/>
              <a:gd name="connsiteX8" fmla="*/ 5954233 w 9229061"/>
              <a:gd name="connsiteY8" fmla="*/ 3019647 h 4225289"/>
              <a:gd name="connsiteX9" fmla="*/ 6273209 w 9229061"/>
              <a:gd name="connsiteY9" fmla="*/ 2764465 h 4225289"/>
              <a:gd name="connsiteX10" fmla="*/ 6315740 w 9229061"/>
              <a:gd name="connsiteY10" fmla="*/ 2530549 h 4225289"/>
              <a:gd name="connsiteX11" fmla="*/ 6528391 w 9229061"/>
              <a:gd name="connsiteY11" fmla="*/ 2190307 h 4225289"/>
              <a:gd name="connsiteX12" fmla="*/ 6634716 w 9229061"/>
              <a:gd name="connsiteY12" fmla="*/ 1956391 h 4225289"/>
              <a:gd name="connsiteX13" fmla="*/ 6655982 w 9229061"/>
              <a:gd name="connsiteY13" fmla="*/ 1594884 h 4225289"/>
              <a:gd name="connsiteX14" fmla="*/ 6783572 w 9229061"/>
              <a:gd name="connsiteY14" fmla="*/ 1318437 h 4225289"/>
              <a:gd name="connsiteX15" fmla="*/ 7166344 w 9229061"/>
              <a:gd name="connsiteY15" fmla="*/ 1148317 h 4225289"/>
              <a:gd name="connsiteX16" fmla="*/ 7464056 w 9229061"/>
              <a:gd name="connsiteY16" fmla="*/ 595424 h 4225289"/>
              <a:gd name="connsiteX17" fmla="*/ 7634177 w 9229061"/>
              <a:gd name="connsiteY17" fmla="*/ 233917 h 4225289"/>
              <a:gd name="connsiteX18" fmla="*/ 8102009 w 9229061"/>
              <a:gd name="connsiteY18" fmla="*/ 42530 h 4225289"/>
              <a:gd name="connsiteX19" fmla="*/ 9229061 w 9229061"/>
              <a:gd name="connsiteY19" fmla="*/ 0 h 4225289"/>
              <a:gd name="connsiteX0" fmla="*/ 0 w 9229061"/>
              <a:gd name="connsiteY0" fmla="*/ 1658679 h 4225289"/>
              <a:gd name="connsiteX1" fmla="*/ 701749 w 9229061"/>
              <a:gd name="connsiteY1" fmla="*/ 1679944 h 4225289"/>
              <a:gd name="connsiteX2" fmla="*/ 1935126 w 9229061"/>
              <a:gd name="connsiteY2" fmla="*/ 1679944 h 4225289"/>
              <a:gd name="connsiteX3" fmla="*/ 3019647 w 9229061"/>
              <a:gd name="connsiteY3" fmla="*/ 3444949 h 4225289"/>
              <a:gd name="connsiteX4" fmla="*/ 3678865 w 9229061"/>
              <a:gd name="connsiteY4" fmla="*/ 4189228 h 4225289"/>
              <a:gd name="connsiteX5" fmla="*/ 4784651 w 9229061"/>
              <a:gd name="connsiteY5" fmla="*/ 4040372 h 4225289"/>
              <a:gd name="connsiteX6" fmla="*/ 5443870 w 9229061"/>
              <a:gd name="connsiteY6" fmla="*/ 3444949 h 4225289"/>
              <a:gd name="connsiteX7" fmla="*/ 5592726 w 9229061"/>
              <a:gd name="connsiteY7" fmla="*/ 3232298 h 4225289"/>
              <a:gd name="connsiteX8" fmla="*/ 5954233 w 9229061"/>
              <a:gd name="connsiteY8" fmla="*/ 3019647 h 4225289"/>
              <a:gd name="connsiteX9" fmla="*/ 6273209 w 9229061"/>
              <a:gd name="connsiteY9" fmla="*/ 2764465 h 4225289"/>
              <a:gd name="connsiteX10" fmla="*/ 6315740 w 9229061"/>
              <a:gd name="connsiteY10" fmla="*/ 2530549 h 4225289"/>
              <a:gd name="connsiteX11" fmla="*/ 6528391 w 9229061"/>
              <a:gd name="connsiteY11" fmla="*/ 2190307 h 4225289"/>
              <a:gd name="connsiteX12" fmla="*/ 6634716 w 9229061"/>
              <a:gd name="connsiteY12" fmla="*/ 1956391 h 4225289"/>
              <a:gd name="connsiteX13" fmla="*/ 6198782 w 9229061"/>
              <a:gd name="connsiteY13" fmla="*/ 1317793 h 4225289"/>
              <a:gd name="connsiteX14" fmla="*/ 6783572 w 9229061"/>
              <a:gd name="connsiteY14" fmla="*/ 1318437 h 4225289"/>
              <a:gd name="connsiteX15" fmla="*/ 7166344 w 9229061"/>
              <a:gd name="connsiteY15" fmla="*/ 1148317 h 4225289"/>
              <a:gd name="connsiteX16" fmla="*/ 7464056 w 9229061"/>
              <a:gd name="connsiteY16" fmla="*/ 595424 h 4225289"/>
              <a:gd name="connsiteX17" fmla="*/ 7634177 w 9229061"/>
              <a:gd name="connsiteY17" fmla="*/ 233917 h 4225289"/>
              <a:gd name="connsiteX18" fmla="*/ 8102009 w 9229061"/>
              <a:gd name="connsiteY18" fmla="*/ 42530 h 4225289"/>
              <a:gd name="connsiteX19" fmla="*/ 9229061 w 9229061"/>
              <a:gd name="connsiteY19" fmla="*/ 0 h 4225289"/>
              <a:gd name="connsiteX0" fmla="*/ 0 w 9229061"/>
              <a:gd name="connsiteY0" fmla="*/ 1658679 h 4225289"/>
              <a:gd name="connsiteX1" fmla="*/ 701749 w 9229061"/>
              <a:gd name="connsiteY1" fmla="*/ 1679944 h 4225289"/>
              <a:gd name="connsiteX2" fmla="*/ 1935126 w 9229061"/>
              <a:gd name="connsiteY2" fmla="*/ 1679944 h 4225289"/>
              <a:gd name="connsiteX3" fmla="*/ 3019647 w 9229061"/>
              <a:gd name="connsiteY3" fmla="*/ 3444949 h 4225289"/>
              <a:gd name="connsiteX4" fmla="*/ 3678865 w 9229061"/>
              <a:gd name="connsiteY4" fmla="*/ 4189228 h 4225289"/>
              <a:gd name="connsiteX5" fmla="*/ 4784651 w 9229061"/>
              <a:gd name="connsiteY5" fmla="*/ 4040372 h 4225289"/>
              <a:gd name="connsiteX6" fmla="*/ 5443870 w 9229061"/>
              <a:gd name="connsiteY6" fmla="*/ 3444949 h 4225289"/>
              <a:gd name="connsiteX7" fmla="*/ 5592726 w 9229061"/>
              <a:gd name="connsiteY7" fmla="*/ 3232298 h 4225289"/>
              <a:gd name="connsiteX8" fmla="*/ 5954233 w 9229061"/>
              <a:gd name="connsiteY8" fmla="*/ 3019647 h 4225289"/>
              <a:gd name="connsiteX9" fmla="*/ 6273209 w 9229061"/>
              <a:gd name="connsiteY9" fmla="*/ 2764465 h 4225289"/>
              <a:gd name="connsiteX10" fmla="*/ 6315740 w 9229061"/>
              <a:gd name="connsiteY10" fmla="*/ 2530549 h 4225289"/>
              <a:gd name="connsiteX11" fmla="*/ 6528391 w 9229061"/>
              <a:gd name="connsiteY11" fmla="*/ 2190307 h 4225289"/>
              <a:gd name="connsiteX12" fmla="*/ 6634716 w 9229061"/>
              <a:gd name="connsiteY12" fmla="*/ 1956391 h 4225289"/>
              <a:gd name="connsiteX13" fmla="*/ 6198782 w 9229061"/>
              <a:gd name="connsiteY13" fmla="*/ 1317793 h 4225289"/>
              <a:gd name="connsiteX14" fmla="*/ 6728153 w 9229061"/>
              <a:gd name="connsiteY14" fmla="*/ 1235310 h 4225289"/>
              <a:gd name="connsiteX15" fmla="*/ 7166344 w 9229061"/>
              <a:gd name="connsiteY15" fmla="*/ 1148317 h 4225289"/>
              <a:gd name="connsiteX16" fmla="*/ 7464056 w 9229061"/>
              <a:gd name="connsiteY16" fmla="*/ 595424 h 4225289"/>
              <a:gd name="connsiteX17" fmla="*/ 7634177 w 9229061"/>
              <a:gd name="connsiteY17" fmla="*/ 233917 h 4225289"/>
              <a:gd name="connsiteX18" fmla="*/ 8102009 w 9229061"/>
              <a:gd name="connsiteY18" fmla="*/ 42530 h 4225289"/>
              <a:gd name="connsiteX19" fmla="*/ 9229061 w 9229061"/>
              <a:gd name="connsiteY19" fmla="*/ 0 h 4225289"/>
              <a:gd name="connsiteX0" fmla="*/ 0 w 9229061"/>
              <a:gd name="connsiteY0" fmla="*/ 1658679 h 4225289"/>
              <a:gd name="connsiteX1" fmla="*/ 701749 w 9229061"/>
              <a:gd name="connsiteY1" fmla="*/ 1679944 h 4225289"/>
              <a:gd name="connsiteX2" fmla="*/ 1935126 w 9229061"/>
              <a:gd name="connsiteY2" fmla="*/ 1679944 h 4225289"/>
              <a:gd name="connsiteX3" fmla="*/ 3019647 w 9229061"/>
              <a:gd name="connsiteY3" fmla="*/ 3444949 h 4225289"/>
              <a:gd name="connsiteX4" fmla="*/ 3678865 w 9229061"/>
              <a:gd name="connsiteY4" fmla="*/ 4189228 h 4225289"/>
              <a:gd name="connsiteX5" fmla="*/ 4784651 w 9229061"/>
              <a:gd name="connsiteY5" fmla="*/ 4040372 h 4225289"/>
              <a:gd name="connsiteX6" fmla="*/ 5443870 w 9229061"/>
              <a:gd name="connsiteY6" fmla="*/ 3444949 h 4225289"/>
              <a:gd name="connsiteX7" fmla="*/ 5592726 w 9229061"/>
              <a:gd name="connsiteY7" fmla="*/ 3232298 h 4225289"/>
              <a:gd name="connsiteX8" fmla="*/ 5954233 w 9229061"/>
              <a:gd name="connsiteY8" fmla="*/ 3019647 h 4225289"/>
              <a:gd name="connsiteX9" fmla="*/ 6273209 w 9229061"/>
              <a:gd name="connsiteY9" fmla="*/ 2764465 h 4225289"/>
              <a:gd name="connsiteX10" fmla="*/ 6315740 w 9229061"/>
              <a:gd name="connsiteY10" fmla="*/ 2530549 h 4225289"/>
              <a:gd name="connsiteX11" fmla="*/ 6528391 w 9229061"/>
              <a:gd name="connsiteY11" fmla="*/ 2190307 h 4225289"/>
              <a:gd name="connsiteX12" fmla="*/ 6329916 w 9229061"/>
              <a:gd name="connsiteY12" fmla="*/ 1942537 h 4225289"/>
              <a:gd name="connsiteX13" fmla="*/ 6198782 w 9229061"/>
              <a:gd name="connsiteY13" fmla="*/ 1317793 h 4225289"/>
              <a:gd name="connsiteX14" fmla="*/ 6728153 w 9229061"/>
              <a:gd name="connsiteY14" fmla="*/ 1235310 h 4225289"/>
              <a:gd name="connsiteX15" fmla="*/ 7166344 w 9229061"/>
              <a:gd name="connsiteY15" fmla="*/ 1148317 h 4225289"/>
              <a:gd name="connsiteX16" fmla="*/ 7464056 w 9229061"/>
              <a:gd name="connsiteY16" fmla="*/ 595424 h 4225289"/>
              <a:gd name="connsiteX17" fmla="*/ 7634177 w 9229061"/>
              <a:gd name="connsiteY17" fmla="*/ 233917 h 4225289"/>
              <a:gd name="connsiteX18" fmla="*/ 8102009 w 9229061"/>
              <a:gd name="connsiteY18" fmla="*/ 42530 h 4225289"/>
              <a:gd name="connsiteX19" fmla="*/ 9229061 w 9229061"/>
              <a:gd name="connsiteY19" fmla="*/ 0 h 4225289"/>
              <a:gd name="connsiteX0" fmla="*/ 0 w 9229061"/>
              <a:gd name="connsiteY0" fmla="*/ 1658679 h 4225289"/>
              <a:gd name="connsiteX1" fmla="*/ 701749 w 9229061"/>
              <a:gd name="connsiteY1" fmla="*/ 1679944 h 4225289"/>
              <a:gd name="connsiteX2" fmla="*/ 1935126 w 9229061"/>
              <a:gd name="connsiteY2" fmla="*/ 1679944 h 4225289"/>
              <a:gd name="connsiteX3" fmla="*/ 3019647 w 9229061"/>
              <a:gd name="connsiteY3" fmla="*/ 3444949 h 4225289"/>
              <a:gd name="connsiteX4" fmla="*/ 3678865 w 9229061"/>
              <a:gd name="connsiteY4" fmla="*/ 4189228 h 4225289"/>
              <a:gd name="connsiteX5" fmla="*/ 4784651 w 9229061"/>
              <a:gd name="connsiteY5" fmla="*/ 4040372 h 4225289"/>
              <a:gd name="connsiteX6" fmla="*/ 5443870 w 9229061"/>
              <a:gd name="connsiteY6" fmla="*/ 3444949 h 4225289"/>
              <a:gd name="connsiteX7" fmla="*/ 5592726 w 9229061"/>
              <a:gd name="connsiteY7" fmla="*/ 3232298 h 4225289"/>
              <a:gd name="connsiteX8" fmla="*/ 5954233 w 9229061"/>
              <a:gd name="connsiteY8" fmla="*/ 3019647 h 4225289"/>
              <a:gd name="connsiteX9" fmla="*/ 6273209 w 9229061"/>
              <a:gd name="connsiteY9" fmla="*/ 2764465 h 4225289"/>
              <a:gd name="connsiteX10" fmla="*/ 6315740 w 9229061"/>
              <a:gd name="connsiteY10" fmla="*/ 2530549 h 4225289"/>
              <a:gd name="connsiteX11" fmla="*/ 6279009 w 9229061"/>
              <a:gd name="connsiteY11" fmla="*/ 2176453 h 4225289"/>
              <a:gd name="connsiteX12" fmla="*/ 6329916 w 9229061"/>
              <a:gd name="connsiteY12" fmla="*/ 1942537 h 4225289"/>
              <a:gd name="connsiteX13" fmla="*/ 6198782 w 9229061"/>
              <a:gd name="connsiteY13" fmla="*/ 1317793 h 4225289"/>
              <a:gd name="connsiteX14" fmla="*/ 6728153 w 9229061"/>
              <a:gd name="connsiteY14" fmla="*/ 1235310 h 4225289"/>
              <a:gd name="connsiteX15" fmla="*/ 7166344 w 9229061"/>
              <a:gd name="connsiteY15" fmla="*/ 1148317 h 4225289"/>
              <a:gd name="connsiteX16" fmla="*/ 7464056 w 9229061"/>
              <a:gd name="connsiteY16" fmla="*/ 595424 h 4225289"/>
              <a:gd name="connsiteX17" fmla="*/ 7634177 w 9229061"/>
              <a:gd name="connsiteY17" fmla="*/ 233917 h 4225289"/>
              <a:gd name="connsiteX18" fmla="*/ 8102009 w 9229061"/>
              <a:gd name="connsiteY18" fmla="*/ 42530 h 4225289"/>
              <a:gd name="connsiteX19" fmla="*/ 9229061 w 9229061"/>
              <a:gd name="connsiteY19" fmla="*/ 0 h 4225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229061" h="4225289">
                <a:moveTo>
                  <a:pt x="0" y="1658679"/>
                </a:moveTo>
                <a:cubicBezTo>
                  <a:pt x="189614" y="1667539"/>
                  <a:pt x="379228" y="1676400"/>
                  <a:pt x="701749" y="1679944"/>
                </a:cubicBezTo>
                <a:cubicBezTo>
                  <a:pt x="1024270" y="1683488"/>
                  <a:pt x="1548810" y="1385777"/>
                  <a:pt x="1935126" y="1679944"/>
                </a:cubicBezTo>
                <a:cubicBezTo>
                  <a:pt x="2321442" y="1974111"/>
                  <a:pt x="2729024" y="3026735"/>
                  <a:pt x="3019647" y="3444949"/>
                </a:cubicBezTo>
                <a:cubicBezTo>
                  <a:pt x="3310270" y="3863163"/>
                  <a:pt x="3384698" y="4089991"/>
                  <a:pt x="3678865" y="4189228"/>
                </a:cubicBezTo>
                <a:cubicBezTo>
                  <a:pt x="3973032" y="4288465"/>
                  <a:pt x="4490484" y="4164418"/>
                  <a:pt x="4784651" y="4040372"/>
                </a:cubicBezTo>
                <a:cubicBezTo>
                  <a:pt x="5078818" y="3916326"/>
                  <a:pt x="5309191" y="3579628"/>
                  <a:pt x="5443870" y="3444949"/>
                </a:cubicBezTo>
                <a:cubicBezTo>
                  <a:pt x="5578549" y="3310270"/>
                  <a:pt x="5507666" y="3303182"/>
                  <a:pt x="5592726" y="3232298"/>
                </a:cubicBezTo>
                <a:cubicBezTo>
                  <a:pt x="5677786" y="3161414"/>
                  <a:pt x="5840819" y="3097619"/>
                  <a:pt x="5954233" y="3019647"/>
                </a:cubicBezTo>
                <a:cubicBezTo>
                  <a:pt x="6067647" y="2941675"/>
                  <a:pt x="6212958" y="2845981"/>
                  <a:pt x="6273209" y="2764465"/>
                </a:cubicBezTo>
                <a:cubicBezTo>
                  <a:pt x="6333460" y="2682949"/>
                  <a:pt x="6314773" y="2628551"/>
                  <a:pt x="6315740" y="2530549"/>
                </a:cubicBezTo>
                <a:cubicBezTo>
                  <a:pt x="6316707" y="2432547"/>
                  <a:pt x="6276646" y="2274455"/>
                  <a:pt x="6279009" y="2176453"/>
                </a:cubicBezTo>
                <a:cubicBezTo>
                  <a:pt x="6281372" y="2078451"/>
                  <a:pt x="6343287" y="2085647"/>
                  <a:pt x="6329916" y="1942537"/>
                </a:cubicBezTo>
                <a:cubicBezTo>
                  <a:pt x="6316545" y="1799427"/>
                  <a:pt x="6132409" y="1435664"/>
                  <a:pt x="6198782" y="1317793"/>
                </a:cubicBezTo>
                <a:cubicBezTo>
                  <a:pt x="6265155" y="1199922"/>
                  <a:pt x="6566893" y="1263556"/>
                  <a:pt x="6728153" y="1235310"/>
                </a:cubicBezTo>
                <a:cubicBezTo>
                  <a:pt x="6889413" y="1207064"/>
                  <a:pt x="7043694" y="1254965"/>
                  <a:pt x="7166344" y="1148317"/>
                </a:cubicBezTo>
                <a:cubicBezTo>
                  <a:pt x="7288994" y="1041669"/>
                  <a:pt x="7386084" y="747824"/>
                  <a:pt x="7464056" y="595424"/>
                </a:cubicBezTo>
                <a:cubicBezTo>
                  <a:pt x="7542028" y="443024"/>
                  <a:pt x="7527852" y="326066"/>
                  <a:pt x="7634177" y="233917"/>
                </a:cubicBezTo>
                <a:cubicBezTo>
                  <a:pt x="7740502" y="141768"/>
                  <a:pt x="7836195" y="81516"/>
                  <a:pt x="8102009" y="42530"/>
                </a:cubicBezTo>
                <a:cubicBezTo>
                  <a:pt x="8367823" y="3544"/>
                  <a:pt x="9011093" y="1772"/>
                  <a:pt x="9229061" y="0"/>
                </a:cubicBezTo>
              </a:path>
            </a:pathLst>
          </a:custGeom>
          <a:no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pic>
        <p:nvPicPr>
          <p:cNvPr id="1026" name="Picture 2" descr="C:\Users\l.wadwell\AppData\Local\Microsoft\Windows\Temporary Internet Files\Content.IE5\1ZPLNJ2R\MC900078627[1].wmf"/>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42783"/>
          <a:stretch/>
        </p:blipFill>
        <p:spPr bwMode="auto">
          <a:xfrm flipH="1">
            <a:off x="3575038" y="4165599"/>
            <a:ext cx="703503" cy="120761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l.wadwell\AppData\Local\Microsoft\Windows\Temporary Internet Files\Content.IE5\1ZPLNJ2R\MC900078748[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10283" y="998731"/>
            <a:ext cx="790529" cy="1166332"/>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p:cNvGrpSpPr/>
          <p:nvPr/>
        </p:nvGrpSpPr>
        <p:grpSpPr>
          <a:xfrm>
            <a:off x="1260627" y="1714354"/>
            <a:ext cx="1180286" cy="1544963"/>
            <a:chOff x="405997" y="856628"/>
            <a:chExt cx="2843270" cy="2500363"/>
          </a:xfrm>
        </p:grpSpPr>
        <p:pic>
          <p:nvPicPr>
            <p:cNvPr id="1031" name="Picture 7" descr="C:\Users\l.wadwell\AppData\Local\Microsoft\Windows\Temporary Internet Files\Content.IE5\PPDO96RN\MC900383612[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5997" y="856628"/>
              <a:ext cx="2843270" cy="2500363"/>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1979712" y="1330709"/>
              <a:ext cx="1269555" cy="1162187"/>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grpSp>
      <p:pic>
        <p:nvPicPr>
          <p:cNvPr id="1033" name="Picture 9" descr="C:\Users\l.wadwell\AppData\Local\Microsoft\Windows\Temporary Internet Files\Content.IE5\PPDO96RN\MC900078794[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flipH="1">
            <a:off x="5303230" y="2689412"/>
            <a:ext cx="1300911" cy="1926329"/>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449525" y="5404871"/>
            <a:ext cx="6557181" cy="507831"/>
          </a:xfrm>
          <a:prstGeom prst="rect">
            <a:avLst/>
          </a:prstGeom>
          <a:noFill/>
        </p:spPr>
        <p:txBody>
          <a:bodyPr wrap="none" rtlCol="0">
            <a:spAutoFit/>
          </a:bodyPr>
          <a:lstStyle/>
          <a:p>
            <a:pPr algn="ctr"/>
            <a:r>
              <a:rPr lang="en-GB" sz="2700" b="1" dirty="0">
                <a:solidFill>
                  <a:schemeClr val="bg1"/>
                </a:solidFill>
                <a:latin typeface="SassoonPrimaryType" pitchFamily="2" charset="0"/>
              </a:rPr>
              <a:t>              Good learners go into the PIT!!</a:t>
            </a:r>
          </a:p>
        </p:txBody>
      </p:sp>
      <p:sp>
        <p:nvSpPr>
          <p:cNvPr id="18" name="TextBox 17"/>
          <p:cNvSpPr txBox="1"/>
          <p:nvPr/>
        </p:nvSpPr>
        <p:spPr>
          <a:xfrm>
            <a:off x="2960752" y="930815"/>
            <a:ext cx="2778325" cy="507831"/>
          </a:xfrm>
          <a:prstGeom prst="rect">
            <a:avLst/>
          </a:prstGeom>
          <a:noFill/>
        </p:spPr>
        <p:txBody>
          <a:bodyPr wrap="none" rtlCol="0">
            <a:spAutoFit/>
          </a:bodyPr>
          <a:lstStyle/>
          <a:p>
            <a:r>
              <a:rPr lang="en-GB" sz="2700" b="1" u="sng" dirty="0">
                <a:latin typeface="SassoonPrimaryType" pitchFamily="2" charset="0"/>
              </a:rPr>
              <a:t>The Learning Pit</a:t>
            </a:r>
          </a:p>
        </p:txBody>
      </p:sp>
      <p:sp>
        <p:nvSpPr>
          <p:cNvPr id="21" name="Rectangle 20"/>
          <p:cNvSpPr/>
          <p:nvPr/>
        </p:nvSpPr>
        <p:spPr>
          <a:xfrm>
            <a:off x="997120" y="1173188"/>
            <a:ext cx="527012" cy="71811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2" name="Rectangle 21"/>
          <p:cNvSpPr/>
          <p:nvPr/>
        </p:nvSpPr>
        <p:spPr>
          <a:xfrm>
            <a:off x="7650343" y="728700"/>
            <a:ext cx="527012" cy="71811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3" name="Rectangle 22"/>
          <p:cNvSpPr/>
          <p:nvPr/>
        </p:nvSpPr>
        <p:spPr>
          <a:xfrm>
            <a:off x="7434319" y="442638"/>
            <a:ext cx="527012" cy="71811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4" name="Rectangle 23"/>
          <p:cNvSpPr/>
          <p:nvPr/>
        </p:nvSpPr>
        <p:spPr>
          <a:xfrm>
            <a:off x="1650394" y="1198722"/>
            <a:ext cx="527012" cy="71811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Tree>
    <p:extLst>
      <p:ext uri="{BB962C8B-B14F-4D97-AF65-F5344CB8AC3E}">
        <p14:creationId xmlns:p14="http://schemas.microsoft.com/office/powerpoint/2010/main" val="12325955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latin typeface="Segoe Print" panose="02000600000000000000" pitchFamily="2" charset="0"/>
              </a:rPr>
              <a:t>Having a Growth mind-set</a:t>
            </a:r>
            <a:endParaRPr lang="en-GB" b="1" dirty="0">
              <a:latin typeface="Segoe Print" panose="02000600000000000000" pitchFamily="2" charset="0"/>
            </a:endParaRPr>
          </a:p>
        </p:txBody>
      </p:sp>
      <p:sp>
        <p:nvSpPr>
          <p:cNvPr id="3" name="Content Placeholder 2"/>
          <p:cNvSpPr>
            <a:spLocks noGrp="1"/>
          </p:cNvSpPr>
          <p:nvPr>
            <p:ph idx="1"/>
          </p:nvPr>
        </p:nvSpPr>
        <p:spPr/>
        <p:txBody>
          <a:bodyPr/>
          <a:lstStyle/>
          <a:p>
            <a:r>
              <a:rPr lang="en-GB" b="1" dirty="0" smtClean="0">
                <a:solidFill>
                  <a:srgbClr val="FF0000"/>
                </a:solidFill>
                <a:latin typeface="Segoe Print" panose="02000600000000000000" pitchFamily="2" charset="0"/>
              </a:rPr>
              <a:t>“Think about your hero. Do you think of this person as someone with extraordinary abilities who achieved with little effort? Now go find out the truth. Find out the tremendous effort that went into their accomplishment—and admire them more.” </a:t>
            </a:r>
            <a:endParaRPr lang="en-GB" b="1" dirty="0">
              <a:solidFill>
                <a:srgbClr val="FF0000"/>
              </a:solidFill>
              <a:latin typeface="Segoe Print" panose="02000600000000000000" pitchFamily="2" charset="0"/>
            </a:endParaRPr>
          </a:p>
        </p:txBody>
      </p:sp>
    </p:spTree>
    <p:extLst>
      <p:ext uri="{BB962C8B-B14F-4D97-AF65-F5344CB8AC3E}">
        <p14:creationId xmlns:p14="http://schemas.microsoft.com/office/powerpoint/2010/main" val="29470286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solidFill>
                  <a:srgbClr val="FF0000"/>
                </a:solidFill>
                <a:latin typeface="Segoe Print" panose="02000600000000000000" pitchFamily="2" charset="0"/>
              </a:rPr>
              <a:t>So what have we learnt?</a:t>
            </a:r>
            <a:endParaRPr lang="en-GB" b="1" dirty="0">
              <a:solidFill>
                <a:srgbClr val="FF0000"/>
              </a:solidFill>
              <a:latin typeface="Segoe Print" panose="02000600000000000000" pitchFamily="2" charset="0"/>
            </a:endParaRPr>
          </a:p>
        </p:txBody>
      </p:sp>
      <p:sp>
        <p:nvSpPr>
          <p:cNvPr id="3" name="Content Placeholder 2"/>
          <p:cNvSpPr>
            <a:spLocks noGrp="1"/>
          </p:cNvSpPr>
          <p:nvPr>
            <p:ph idx="1"/>
          </p:nvPr>
        </p:nvSpPr>
        <p:spPr/>
        <p:txBody>
          <a:bodyPr/>
          <a:lstStyle/>
          <a:p>
            <a:r>
              <a:rPr lang="en-GB" b="1" dirty="0" smtClean="0">
                <a:solidFill>
                  <a:srgbClr val="FF0000"/>
                </a:solidFill>
                <a:latin typeface="Segoe Print" panose="02000600000000000000" pitchFamily="2" charset="0"/>
              </a:rPr>
              <a:t>2 kinds of mind-set- Fixed Mind-set and growth Mind-set</a:t>
            </a:r>
          </a:p>
          <a:p>
            <a:r>
              <a:rPr lang="en-GB" b="1" dirty="0" smtClean="0">
                <a:solidFill>
                  <a:srgbClr val="FF0000"/>
                </a:solidFill>
                <a:latin typeface="Segoe Print" panose="02000600000000000000" pitchFamily="2" charset="0"/>
              </a:rPr>
              <a:t>A Growth mind-set helps you to grow your brain</a:t>
            </a:r>
          </a:p>
          <a:p>
            <a:endParaRPr lang="en-GB" b="1" dirty="0">
              <a:solidFill>
                <a:srgbClr val="FF0000"/>
              </a:solidFill>
              <a:latin typeface="Segoe Print" panose="02000600000000000000" pitchFamily="2" charset="0"/>
            </a:endParaRPr>
          </a:p>
          <a:p>
            <a:r>
              <a:rPr lang="en-GB" b="1" dirty="0" smtClean="0">
                <a:solidFill>
                  <a:srgbClr val="FF0000"/>
                </a:solidFill>
                <a:latin typeface="Segoe Print" panose="02000600000000000000" pitchFamily="2" charset="0"/>
              </a:rPr>
              <a:t>I can’t do it….yet</a:t>
            </a:r>
            <a:endParaRPr lang="en-GB" b="1" dirty="0">
              <a:solidFill>
                <a:srgbClr val="FF0000"/>
              </a:solidFill>
              <a:latin typeface="Segoe Print" panose="02000600000000000000" pitchFamily="2" charset="0"/>
            </a:endParaRPr>
          </a:p>
        </p:txBody>
      </p:sp>
    </p:spTree>
    <p:extLst>
      <p:ext uri="{BB962C8B-B14F-4D97-AF65-F5344CB8AC3E}">
        <p14:creationId xmlns:p14="http://schemas.microsoft.com/office/powerpoint/2010/main" val="350999919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solidFill>
                  <a:srgbClr val="FF0000"/>
                </a:solidFill>
                <a:latin typeface="Segoe Print" panose="02000600000000000000" pitchFamily="2" charset="0"/>
              </a:rPr>
              <a:t>Class Task: Encouraging Wall</a:t>
            </a:r>
            <a:endParaRPr lang="en-GB" b="1" dirty="0">
              <a:solidFill>
                <a:srgbClr val="FF0000"/>
              </a:solidFill>
              <a:latin typeface="Segoe Print" panose="02000600000000000000" pitchFamily="2" charset="0"/>
            </a:endParaRP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972194" y="1922159"/>
            <a:ext cx="5199611" cy="3882044"/>
          </a:xfrm>
        </p:spPr>
      </p:pic>
    </p:spTree>
    <p:extLst>
      <p:ext uri="{BB962C8B-B14F-4D97-AF65-F5344CB8AC3E}">
        <p14:creationId xmlns:p14="http://schemas.microsoft.com/office/powerpoint/2010/main" val="134992763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Segoe Print" panose="02000600000000000000" pitchFamily="2" charset="0"/>
              </a:rPr>
              <a:t>One thing to remember…..</a:t>
            </a:r>
            <a:endParaRPr lang="en-GB" dirty="0">
              <a:latin typeface="Segoe Print" panose="02000600000000000000" pitchFamily="2" charset="0"/>
            </a:endParaRPr>
          </a:p>
        </p:txBody>
      </p:sp>
      <p:sp>
        <p:nvSpPr>
          <p:cNvPr id="3" name="Content Placeholder 2"/>
          <p:cNvSpPr>
            <a:spLocks noGrp="1"/>
          </p:cNvSpPr>
          <p:nvPr>
            <p:ph idx="1"/>
          </p:nvPr>
        </p:nvSpPr>
        <p:spPr/>
        <p:txBody>
          <a:bodyPr>
            <a:normAutofit/>
          </a:bodyPr>
          <a:lstStyle/>
          <a:p>
            <a:r>
              <a:rPr lang="en-GB" sz="9600" b="1" dirty="0" smtClean="0">
                <a:solidFill>
                  <a:srgbClr val="FF0000"/>
                </a:solidFill>
                <a:latin typeface="Segoe Print" panose="02000600000000000000" pitchFamily="2" charset="0"/>
              </a:rPr>
              <a:t>I can’t do it …….yet!</a:t>
            </a:r>
            <a:endParaRPr lang="en-GB" sz="9600" b="1" dirty="0">
              <a:solidFill>
                <a:srgbClr val="FF0000"/>
              </a:solidFill>
              <a:latin typeface="Segoe Print" panose="02000600000000000000" pitchFamily="2" charset="0"/>
            </a:endParaRPr>
          </a:p>
        </p:txBody>
      </p:sp>
      <p:pic>
        <p:nvPicPr>
          <p:cNvPr id="4"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48884" y="3658684"/>
            <a:ext cx="2951877" cy="2951877"/>
          </a:xfrm>
          <a:prstGeom prst="rect">
            <a:avLst/>
          </a:prstGeom>
        </p:spPr>
      </p:pic>
    </p:spTree>
    <p:extLst>
      <p:ext uri="{BB962C8B-B14F-4D97-AF65-F5344CB8AC3E}">
        <p14:creationId xmlns:p14="http://schemas.microsoft.com/office/powerpoint/2010/main" val="284013784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Feed your brain!</a:t>
            </a:r>
            <a:endParaRPr lang="en-GB"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59573" y="2134028"/>
            <a:ext cx="2571749" cy="3176526"/>
          </a:xfrm>
          <a:prstGeom prst="rect">
            <a:avLst/>
          </a:prstGeom>
        </p:spPr>
      </p:pic>
    </p:spTree>
    <p:extLst>
      <p:ext uri="{BB962C8B-B14F-4D97-AF65-F5344CB8AC3E}">
        <p14:creationId xmlns:p14="http://schemas.microsoft.com/office/powerpoint/2010/main" val="316961764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2051"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143250" y="3015456"/>
            <a:ext cx="2857500" cy="1695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7747583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209</TotalTime>
  <Words>238</Words>
  <Application>Microsoft Office PowerPoint</Application>
  <PresentationFormat>On-screen Show (4:3)</PresentationFormat>
  <Paragraphs>46</Paragraphs>
  <Slides>15</Slides>
  <Notes>1</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South Morningside Primary    </vt:lpstr>
      <vt:lpstr>There are 2 kinds of ‘Mindset’………</vt:lpstr>
      <vt:lpstr>P6C</vt:lpstr>
      <vt:lpstr>Fixed Mindset</vt:lpstr>
      <vt:lpstr>i</vt:lpstr>
      <vt:lpstr>Growth Mind-set Video clip</vt:lpstr>
      <vt:lpstr>PowerPoint Presentation</vt:lpstr>
      <vt:lpstr>PowerPoint Presentation</vt:lpstr>
      <vt:lpstr>PowerPoint Presentation</vt:lpstr>
      <vt:lpstr>Having a Growth mind-set</vt:lpstr>
      <vt:lpstr>So what have we learnt?</vt:lpstr>
      <vt:lpstr>Class Task: Encouraging Wall</vt:lpstr>
      <vt:lpstr>One thing to remember…..</vt:lpstr>
      <vt:lpstr>Feed your brain!</vt:lpstr>
      <vt:lpstr>PowerPoint Presentation</vt:lpstr>
    </vt:vector>
  </TitlesOfParts>
  <Company>City of Edinburgh Council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South Morningside Primary</dc:title>
  <dc:creator>Yvonne Moore</dc:creator>
  <cp:lastModifiedBy>Owner</cp:lastModifiedBy>
  <cp:revision>20</cp:revision>
  <dcterms:created xsi:type="dcterms:W3CDTF">2015-08-25T10:00:51Z</dcterms:created>
  <dcterms:modified xsi:type="dcterms:W3CDTF">2015-08-27T21:29:50Z</dcterms:modified>
</cp:coreProperties>
</file>