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  <p:sldId id="260" r:id="rId9"/>
    <p:sldId id="257" r:id="rId10"/>
    <p:sldId id="258" r:id="rId11"/>
    <p:sldId id="259" r:id="rId12"/>
    <p:sldId id="261" r:id="rId13"/>
    <p:sldId id="262" r:id="rId14"/>
    <p:sldId id="263" r:id="rId15"/>
    <p:sldId id="264" r:id="rId16"/>
    <p:sldId id="265" r:id="rId17"/>
    <p:sldId id="268" r:id="rId18"/>
    <p:sldId id="267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80" r:id="rId28"/>
    <p:sldId id="277" r:id="rId29"/>
    <p:sldId id="278" r:id="rId30"/>
    <p:sldId id="279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66FFFF"/>
    <a:srgbClr val="996600"/>
    <a:srgbClr val="CC6600"/>
    <a:srgbClr val="00FFCC"/>
    <a:srgbClr val="00CC99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35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274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492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153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14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323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59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107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311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754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104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195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630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87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772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1018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82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345D8B1-D8D8-4AE9-A567-C00C4632F102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7A8DDE0-B8E3-4956-93E3-36D2D7942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245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8FE7B-42F2-479A-B80C-CA6B95211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8000" b="1" dirty="0">
                <a:latin typeface="SassoonPrimaryInfant" pitchFamily="2" charset="0"/>
              </a:rPr>
              <a:t>Speedy Sounds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F76F96-26DF-4D6D-B59A-5D3A783A3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4228" y="3845084"/>
            <a:ext cx="10142807" cy="1822514"/>
          </a:xfrm>
        </p:spPr>
        <p:txBody>
          <a:bodyPr>
            <a:noAutofit/>
          </a:bodyPr>
          <a:lstStyle/>
          <a:p>
            <a:r>
              <a:rPr lang="en-GB" sz="5000" dirty="0">
                <a:latin typeface="SassoonPrimaryInfant" pitchFamily="2" charset="0"/>
              </a:rPr>
              <a:t>Read the sound and say the rhymes.</a:t>
            </a:r>
          </a:p>
        </p:txBody>
      </p:sp>
      <p:pic>
        <p:nvPicPr>
          <p:cNvPr id="1030" name="Picture 6" descr="Image result for rwinc">
            <a:extLst>
              <a:ext uri="{FF2B5EF4-FFF2-40B4-BE49-F238E27FC236}">
                <a16:creationId xmlns:a16="http://schemas.microsoft.com/office/drawing/2014/main" id="{FEBBE5B1-D0D3-43F1-8E03-DE1F3F3BF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18402">
            <a:off x="171417" y="962850"/>
            <a:ext cx="3405367" cy="157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88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3F935-4891-4764-AAB9-43446283C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8000" dirty="0">
                <a:latin typeface="SassoonPrimaryInfant" pitchFamily="2" charset="0"/>
              </a:rPr>
              <a:t>Set 1 Sounds</a:t>
            </a:r>
            <a:br>
              <a:rPr lang="en-GB" sz="8000" dirty="0">
                <a:latin typeface="SassoonPrimaryInfant" pitchFamily="2" charset="0"/>
              </a:rPr>
            </a:br>
            <a:r>
              <a:rPr lang="en-GB" sz="8000" dirty="0">
                <a:latin typeface="SassoonPrimaryInfant" pitchFamily="2" charset="0"/>
              </a:rPr>
              <a:t>Consonant Digraphs</a:t>
            </a:r>
          </a:p>
        </p:txBody>
      </p:sp>
    </p:spTree>
    <p:extLst>
      <p:ext uri="{BB962C8B-B14F-4D97-AF65-F5344CB8AC3E}">
        <p14:creationId xmlns:p14="http://schemas.microsoft.com/office/powerpoint/2010/main" val="2017233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A045-E48A-4C05-B943-03F2E7BCA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b="1" u="sng" dirty="0" err="1">
                <a:latin typeface="SassoonPrimaryInfant" pitchFamily="2" charset="0"/>
              </a:rPr>
              <a:t>Sh</a:t>
            </a:r>
            <a:r>
              <a:rPr lang="en-GB" sz="4000" dirty="0">
                <a:latin typeface="SassoonPrimaryInfant" pitchFamily="2" charset="0"/>
              </a:rPr>
              <a:t> said the horse to the hissing snake.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1BE18B0-135F-4A31-AC01-C9FA6B40DA64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54" t="7503" r="20644" b="6469"/>
          <a:stretch/>
        </p:blipFill>
        <p:spPr bwMode="auto">
          <a:xfrm>
            <a:off x="5092505" y="2468878"/>
            <a:ext cx="2278966" cy="2103124"/>
          </a:xfrm>
          <a:prstGeom prst="rect">
            <a:avLst/>
          </a:prstGeom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0534D0-62C7-45DB-99F5-4E9DBE4834E9}"/>
              </a:ext>
            </a:extLst>
          </p:cNvPr>
          <p:cNvSpPr txBox="1"/>
          <p:nvPr/>
        </p:nvSpPr>
        <p:spPr>
          <a:xfrm>
            <a:off x="4659044" y="4754881"/>
            <a:ext cx="3145888" cy="132343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0" dirty="0" err="1">
                <a:latin typeface="SassoonPrimaryInfant" pitchFamily="2" charset="0"/>
              </a:rPr>
              <a:t>sh</a:t>
            </a:r>
            <a:endParaRPr lang="en-GB" sz="8000" dirty="0">
              <a:latin typeface="SassoonPrimaryInfa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23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A045-E48A-4C05-B943-03F2E7BC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535" y="982132"/>
            <a:ext cx="10564837" cy="1303867"/>
          </a:xfrm>
        </p:spPr>
        <p:txBody>
          <a:bodyPr>
            <a:noAutofit/>
          </a:bodyPr>
          <a:lstStyle/>
          <a:p>
            <a:r>
              <a:rPr lang="en-GB" sz="4000" dirty="0">
                <a:latin typeface="SassoonPrimaryInfant" pitchFamily="2" charset="0"/>
              </a:rPr>
              <a:t>The princess in the tower is rescued by the horse.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A7A6511-3722-49DC-865B-D041596D8CD1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80" t="7002" r="40401" b="6969"/>
          <a:stretch/>
        </p:blipFill>
        <p:spPr bwMode="auto">
          <a:xfrm>
            <a:off x="4853354" y="2602524"/>
            <a:ext cx="2286000" cy="1969478"/>
          </a:xfrm>
          <a:prstGeom prst="rect">
            <a:avLst/>
          </a:prstGeom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624564-C429-4A73-9700-BB41FF2C22E4}"/>
              </a:ext>
            </a:extLst>
          </p:cNvPr>
          <p:cNvSpPr txBox="1"/>
          <p:nvPr/>
        </p:nvSpPr>
        <p:spPr>
          <a:xfrm>
            <a:off x="4283613" y="4805648"/>
            <a:ext cx="3330526" cy="132343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0" dirty="0" err="1">
                <a:latin typeface="SassoonPrimaryInfant" pitchFamily="2" charset="0"/>
              </a:rPr>
              <a:t>th</a:t>
            </a:r>
            <a:endParaRPr lang="en-GB" sz="8000" dirty="0">
              <a:latin typeface="SassoonPrimaryInfa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77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A045-E48A-4C05-B943-03F2E7BC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535" y="982132"/>
            <a:ext cx="10564837" cy="1303867"/>
          </a:xfrm>
        </p:spPr>
        <p:txBody>
          <a:bodyPr>
            <a:noAutofit/>
          </a:bodyPr>
          <a:lstStyle/>
          <a:p>
            <a:r>
              <a:rPr lang="en-GB" sz="3300" dirty="0">
                <a:latin typeface="SassoonPrimaryInfant" pitchFamily="2" charset="0"/>
              </a:rPr>
              <a:t>The horse sneezes when the caterpillars hairs get up it’s nose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624564-C429-4A73-9700-BB41FF2C22E4}"/>
              </a:ext>
            </a:extLst>
          </p:cNvPr>
          <p:cNvSpPr txBox="1"/>
          <p:nvPr/>
        </p:nvSpPr>
        <p:spPr>
          <a:xfrm>
            <a:off x="4283613" y="4805648"/>
            <a:ext cx="3330526" cy="1323439"/>
          </a:xfrm>
          <a:prstGeom prst="rect">
            <a:avLst/>
          </a:prstGeom>
          <a:solidFill>
            <a:srgbClr val="FF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0" dirty="0" err="1">
                <a:latin typeface="SassoonPrimaryInfant" pitchFamily="2" charset="0"/>
              </a:rPr>
              <a:t>ch</a:t>
            </a:r>
            <a:endParaRPr lang="en-GB" sz="8000" dirty="0">
              <a:latin typeface="SassoonPrimaryInfant" pitchFamily="2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C062658-E3B3-489E-9BD7-8246276518F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80" t="7002" b="4468"/>
          <a:stretch/>
        </p:blipFill>
        <p:spPr bwMode="auto">
          <a:xfrm>
            <a:off x="4966451" y="2498807"/>
            <a:ext cx="2259097" cy="2306841"/>
          </a:xfrm>
          <a:prstGeom prst="rect">
            <a:avLst/>
          </a:prstGeom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4692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A045-E48A-4C05-B943-03F2E7BC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535" y="982132"/>
            <a:ext cx="10564837" cy="1303867"/>
          </a:xfrm>
        </p:spPr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Thi</a:t>
            </a:r>
            <a:r>
              <a:rPr lang="en-GB" sz="8000" b="1" u="sng" dirty="0">
                <a:latin typeface="SassoonPrimaryInfant" pitchFamily="2" charset="0"/>
              </a:rPr>
              <a:t>ng</a:t>
            </a:r>
            <a:r>
              <a:rPr lang="en-GB" sz="8000" dirty="0">
                <a:latin typeface="SassoonPrimaryInfant" pitchFamily="2" charset="0"/>
              </a:rPr>
              <a:t> on a stri</a:t>
            </a:r>
            <a:r>
              <a:rPr lang="en-GB" sz="8000" b="1" u="sng" dirty="0">
                <a:latin typeface="SassoonPrimaryInfant" pitchFamily="2" charset="0"/>
              </a:rPr>
              <a:t>ng</a:t>
            </a:r>
          </a:p>
        </p:txBody>
      </p:sp>
      <p:pic>
        <p:nvPicPr>
          <p:cNvPr id="4098" name="Picture 2" descr="Image result for rwinc ng">
            <a:extLst>
              <a:ext uri="{FF2B5EF4-FFF2-40B4-BE49-F238E27FC236}">
                <a16:creationId xmlns:a16="http://schemas.microsoft.com/office/drawing/2014/main" id="{179BDDC3-434E-48A4-A0E0-CD0FB96AB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067" y="2601381"/>
            <a:ext cx="3207809" cy="363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57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A045-E48A-4C05-B943-03F2E7BC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535" y="982132"/>
            <a:ext cx="10564837" cy="1303867"/>
          </a:xfrm>
        </p:spPr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I thi</a:t>
            </a:r>
            <a:r>
              <a:rPr lang="en-GB" sz="8000" b="1" dirty="0">
                <a:latin typeface="SassoonPrimaryInfant" pitchFamily="2" charset="0"/>
              </a:rPr>
              <a:t>nk</a:t>
            </a:r>
            <a:r>
              <a:rPr lang="en-GB" sz="8000" dirty="0">
                <a:latin typeface="SassoonPrimaryInfant" pitchFamily="2" charset="0"/>
              </a:rPr>
              <a:t> I sti</a:t>
            </a:r>
            <a:r>
              <a:rPr lang="en-GB" sz="8000" b="1" dirty="0">
                <a:latin typeface="SassoonPrimaryInfant" pitchFamily="2" charset="0"/>
              </a:rPr>
              <a:t>nk</a:t>
            </a:r>
          </a:p>
        </p:txBody>
      </p:sp>
      <p:pic>
        <p:nvPicPr>
          <p:cNvPr id="5122" name="Picture 2" descr="Image result for rwinc nk">
            <a:extLst>
              <a:ext uri="{FF2B5EF4-FFF2-40B4-BE49-F238E27FC236}">
                <a16:creationId xmlns:a16="http://schemas.microsoft.com/office/drawing/2014/main" id="{ECF8AD72-443A-4A8D-BB58-C9F893775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380" y="2437520"/>
            <a:ext cx="3976355" cy="382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58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3F935-4891-4764-AAB9-43446283C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8000" dirty="0">
                <a:latin typeface="SassoonPrimaryInfant" pitchFamily="2" charset="0"/>
              </a:rPr>
              <a:t>Set 2 Sounds</a:t>
            </a:r>
            <a:br>
              <a:rPr lang="en-GB" sz="8000" dirty="0">
                <a:latin typeface="SassoonPrimaryInfant" pitchFamily="2" charset="0"/>
              </a:rPr>
            </a:br>
            <a:r>
              <a:rPr lang="en-GB" sz="8000" dirty="0">
                <a:latin typeface="SassoonPrimaryInfant" pitchFamily="2" charset="0"/>
              </a:rPr>
              <a:t>Vowel Digraphs</a:t>
            </a:r>
          </a:p>
        </p:txBody>
      </p:sp>
    </p:spTree>
    <p:extLst>
      <p:ext uri="{BB962C8B-B14F-4D97-AF65-F5344CB8AC3E}">
        <p14:creationId xmlns:p14="http://schemas.microsoft.com/office/powerpoint/2010/main" val="2818740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DA460-981E-4727-9B41-5E51E33BF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M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ay</a:t>
            </a:r>
            <a:r>
              <a:rPr lang="en-GB" sz="8000" dirty="0">
                <a:latin typeface="SassoonPrimaryInfant" pitchFamily="2" charset="0"/>
              </a:rPr>
              <a:t> I Pl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ay</a:t>
            </a:r>
          </a:p>
        </p:txBody>
      </p:sp>
      <p:pic>
        <p:nvPicPr>
          <p:cNvPr id="5" name="Content Placeholder 4" descr="Set 2 &amp; 3 Sounds (1)">
            <a:extLst>
              <a:ext uri="{FF2B5EF4-FFF2-40B4-BE49-F238E27FC236}">
                <a16:creationId xmlns:a16="http://schemas.microsoft.com/office/drawing/2014/main" id="{1C90B7E7-1D91-4B85-ABC9-E1044AFAFD0F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346" b="67844"/>
          <a:stretch/>
        </p:blipFill>
        <p:spPr bwMode="auto">
          <a:xfrm>
            <a:off x="4214192" y="2659044"/>
            <a:ext cx="3286539" cy="3423704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7012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A045-E48A-4C05-B943-03F2E7BCA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What can you s</a:t>
            </a:r>
            <a:r>
              <a:rPr lang="en-GB" sz="8000" b="1" dirty="0">
                <a:solidFill>
                  <a:srgbClr val="00B050"/>
                </a:solidFill>
                <a:latin typeface="SassoonPrimaryInfant" pitchFamily="2" charset="0"/>
              </a:rPr>
              <a:t>ee</a:t>
            </a:r>
            <a:r>
              <a:rPr lang="en-GB" sz="8000" dirty="0">
                <a:latin typeface="SassoonPrimaryInfant" pitchFamily="2" charset="0"/>
              </a:rPr>
              <a:t>?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F11E7DEF-D793-4C50-A1D6-1C5116745A72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7" r="72380" b="68303"/>
          <a:stretch/>
        </p:blipFill>
        <p:spPr bwMode="auto">
          <a:xfrm>
            <a:off x="4002157" y="2570923"/>
            <a:ext cx="3405808" cy="3304946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3209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78EC3-8262-4F07-A1C8-EEE245385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Fly h</a:t>
            </a:r>
            <a:r>
              <a:rPr lang="en-GB" sz="8000" b="1" dirty="0">
                <a:solidFill>
                  <a:schemeClr val="bg1"/>
                </a:solidFill>
                <a:highlight>
                  <a:srgbClr val="000000"/>
                </a:highlight>
                <a:latin typeface="SassoonPrimaryInfant" pitchFamily="2" charset="0"/>
              </a:rPr>
              <a:t>igh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ACBBCC1B-C3B1-4189-B94E-0D879B44186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0" t="818" r="58570" b="66258"/>
          <a:stretch/>
        </p:blipFill>
        <p:spPr bwMode="auto">
          <a:xfrm>
            <a:off x="4589146" y="2694165"/>
            <a:ext cx="3013708" cy="305727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0261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55FD9-281C-4C9C-A868-E276929FE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Bl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ow</a:t>
            </a:r>
            <a:r>
              <a:rPr lang="en-GB" sz="8000" dirty="0">
                <a:latin typeface="SassoonPrimaryInfant" pitchFamily="2" charset="0"/>
              </a:rPr>
              <a:t> the sn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ow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F1BDD17F-ED43-4788-85A3-FEFA9D67AE9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60" t="817" r="43034" b="69121"/>
          <a:stretch/>
        </p:blipFill>
        <p:spPr bwMode="auto">
          <a:xfrm>
            <a:off x="4591878" y="2535539"/>
            <a:ext cx="3008244" cy="3441191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5169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AC67-B6E1-4386-A1B7-6A673FC04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P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oo</a:t>
            </a:r>
            <a:r>
              <a:rPr lang="en-GB" sz="8000" dirty="0">
                <a:latin typeface="SassoonPrimaryInfant" pitchFamily="2" charset="0"/>
              </a:rPr>
              <a:t> at the z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oo</a:t>
            </a:r>
          </a:p>
        </p:txBody>
      </p:sp>
      <p:pic>
        <p:nvPicPr>
          <p:cNvPr id="6" name="Content Placeholder 5" descr="Set 2 &amp; 3 Sounds (1)">
            <a:extLst>
              <a:ext uri="{FF2B5EF4-FFF2-40B4-BE49-F238E27FC236}">
                <a16:creationId xmlns:a16="http://schemas.microsoft.com/office/drawing/2014/main" id="{D4FAC2A2-C1CD-4E27-937B-A87CF0E3104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6" t="817" r="29100" b="68712"/>
          <a:stretch/>
        </p:blipFill>
        <p:spPr bwMode="auto">
          <a:xfrm>
            <a:off x="4293704" y="2526012"/>
            <a:ext cx="2898188" cy="3689257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9572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8DEAD-6F54-4966-B664-D26705A0C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Sh</a:t>
            </a:r>
            <a:r>
              <a:rPr lang="en-GB" sz="8000" b="1" dirty="0">
                <a:solidFill>
                  <a:srgbClr val="996600"/>
                </a:solidFill>
                <a:latin typeface="SassoonPrimaryInfant" pitchFamily="2" charset="0"/>
              </a:rPr>
              <a:t>ou</a:t>
            </a:r>
            <a:r>
              <a:rPr lang="en-GB" sz="8000" dirty="0">
                <a:latin typeface="SassoonPrimaryInfant" pitchFamily="2" charset="0"/>
              </a:rPr>
              <a:t>t it </a:t>
            </a:r>
            <a:r>
              <a:rPr lang="en-GB" sz="8000" b="1" dirty="0">
                <a:solidFill>
                  <a:srgbClr val="996600"/>
                </a:solidFill>
                <a:latin typeface="SassoonPrimaryInfant" pitchFamily="2" charset="0"/>
              </a:rPr>
              <a:t>ou</a:t>
            </a:r>
            <a:r>
              <a:rPr lang="en-GB" sz="8000" dirty="0">
                <a:latin typeface="SassoonPrimaryInfant" pitchFamily="2" charset="0"/>
              </a:rPr>
              <a:t>t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DCC8EFE2-0C0D-432C-8C23-AB33EE5E1A06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04" t="29243" r="43897" b="35788"/>
          <a:stretch/>
        </p:blipFill>
        <p:spPr bwMode="auto">
          <a:xfrm>
            <a:off x="4532243" y="2553768"/>
            <a:ext cx="2570922" cy="3661502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311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FCF81-C8F7-4ED3-B556-F325F2F4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T</a:t>
            </a:r>
            <a:r>
              <a:rPr lang="en-GB" sz="8000" b="1" dirty="0">
                <a:solidFill>
                  <a:srgbClr val="66FFFF"/>
                </a:solidFill>
                <a:latin typeface="SassoonPrimaryInfant" pitchFamily="2" charset="0"/>
              </a:rPr>
              <a:t>oy</a:t>
            </a:r>
            <a:r>
              <a:rPr lang="en-GB" sz="8000" dirty="0">
                <a:latin typeface="SassoonPrimaryInfant" pitchFamily="2" charset="0"/>
              </a:rPr>
              <a:t> for the b</a:t>
            </a:r>
            <a:r>
              <a:rPr lang="en-GB" sz="8000" b="1" dirty="0">
                <a:solidFill>
                  <a:srgbClr val="66FFFF"/>
                </a:solidFill>
                <a:latin typeface="SassoonPrimaryInfant" pitchFamily="2" charset="0"/>
              </a:rPr>
              <a:t>oy</a:t>
            </a:r>
          </a:p>
        </p:txBody>
      </p:sp>
      <p:pic>
        <p:nvPicPr>
          <p:cNvPr id="6" name="Content Placeholder 5" descr="Set 2 &amp; 3 Sounds (1)">
            <a:extLst>
              <a:ext uri="{FF2B5EF4-FFF2-40B4-BE49-F238E27FC236}">
                <a16:creationId xmlns:a16="http://schemas.microsoft.com/office/drawing/2014/main" id="{F32B43B5-69A2-41F5-BE30-D4EA5398CDAB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7" t="29038" r="28977" b="33948"/>
          <a:stretch/>
        </p:blipFill>
        <p:spPr bwMode="auto">
          <a:xfrm>
            <a:off x="4876800" y="2545892"/>
            <a:ext cx="2266121" cy="3682630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50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3F935-4891-4764-AAB9-43446283C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8000" dirty="0">
                <a:latin typeface="SassoonPrimaryInfant" pitchFamily="2" charset="0"/>
              </a:rPr>
              <a:t>Set 3 Sounds</a:t>
            </a:r>
            <a:br>
              <a:rPr lang="en-GB" sz="8000" dirty="0">
                <a:latin typeface="SassoonPrimaryInfant" pitchFamily="2" charset="0"/>
              </a:rPr>
            </a:br>
            <a:r>
              <a:rPr lang="en-GB" sz="8000" dirty="0">
                <a:latin typeface="SassoonPrimaryInfant" pitchFamily="2" charset="0"/>
              </a:rPr>
              <a:t>Vowel Digraphs</a:t>
            </a:r>
          </a:p>
        </p:txBody>
      </p:sp>
    </p:spTree>
    <p:extLst>
      <p:ext uri="{BB962C8B-B14F-4D97-AF65-F5344CB8AC3E}">
        <p14:creationId xmlns:p14="http://schemas.microsoft.com/office/powerpoint/2010/main" val="1905306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86A4-3AC2-4747-9B29-17A4B4DC3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Sn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ai</a:t>
            </a:r>
            <a:r>
              <a:rPr lang="en-GB" sz="8000" dirty="0">
                <a:latin typeface="SassoonPrimaryInfant" pitchFamily="2" charset="0"/>
              </a:rPr>
              <a:t>l in the r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ai</a:t>
            </a:r>
            <a:r>
              <a:rPr lang="en-GB" sz="8000" dirty="0">
                <a:latin typeface="SassoonPrimaryInfant" pitchFamily="2" charset="0"/>
              </a:rPr>
              <a:t>n</a:t>
            </a:r>
          </a:p>
        </p:txBody>
      </p:sp>
      <p:pic>
        <p:nvPicPr>
          <p:cNvPr id="4" name="Content Placeholder 3" descr="Set 2 &amp; 3 Sounds (2)">
            <a:extLst>
              <a:ext uri="{FF2B5EF4-FFF2-40B4-BE49-F238E27FC236}">
                <a16:creationId xmlns:a16="http://schemas.microsoft.com/office/drawing/2014/main" id="{454702AF-E5FE-4971-99A4-52F8581BAA28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84" r="40492" b="60613"/>
          <a:stretch/>
        </p:blipFill>
        <p:spPr bwMode="auto">
          <a:xfrm>
            <a:off x="4625009" y="2464904"/>
            <a:ext cx="2504661" cy="37106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9294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8DEAD-6F54-4966-B664-D26705A0C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Cup of </a:t>
            </a:r>
            <a:r>
              <a:rPr lang="en-GB" sz="8000" dirty="0">
                <a:solidFill>
                  <a:schemeClr val="tx1"/>
                </a:solidFill>
                <a:latin typeface="SassoonPrimaryInfant" pitchFamily="2" charset="0"/>
              </a:rPr>
              <a:t>t</a:t>
            </a:r>
            <a:r>
              <a:rPr lang="en-GB" sz="8000" b="1" dirty="0">
                <a:solidFill>
                  <a:srgbClr val="00B050"/>
                </a:solidFill>
                <a:latin typeface="SassoonPrimaryInfant" pitchFamily="2" charset="0"/>
              </a:rPr>
              <a:t>ea</a:t>
            </a:r>
          </a:p>
        </p:txBody>
      </p:sp>
      <p:pic>
        <p:nvPicPr>
          <p:cNvPr id="6" name="Picture 5" descr="Set 2 &amp; 3 Sounds (1)">
            <a:extLst>
              <a:ext uri="{FF2B5EF4-FFF2-40B4-BE49-F238E27FC236}">
                <a16:creationId xmlns:a16="http://schemas.microsoft.com/office/drawing/2014/main" id="{E27FA53F-9FF8-4AEE-A427-D7C2CA7743D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4" t="31698" r="15141" b="35992"/>
          <a:stretch/>
        </p:blipFill>
        <p:spPr bwMode="auto">
          <a:xfrm>
            <a:off x="4717775" y="2636768"/>
            <a:ext cx="2147888" cy="3525492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7500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98B7B-4CAC-46B1-90AD-F3E72AAF7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I am sh</a:t>
            </a:r>
            <a:r>
              <a:rPr lang="en-GB" sz="8000" b="1" dirty="0">
                <a:solidFill>
                  <a:schemeClr val="bg1"/>
                </a:solidFill>
                <a:highlight>
                  <a:srgbClr val="000000"/>
                </a:highlight>
                <a:latin typeface="SassoonPrimaryInfant" pitchFamily="2" charset="0"/>
              </a:rPr>
              <a:t>y</a:t>
            </a:r>
          </a:p>
        </p:txBody>
      </p:sp>
      <p:pic>
        <p:nvPicPr>
          <p:cNvPr id="2050" name="Picture 2" descr="Image result for shy cartoon face">
            <a:extLst>
              <a:ext uri="{FF2B5EF4-FFF2-40B4-BE49-F238E27FC236}">
                <a16:creationId xmlns:a16="http://schemas.microsoft.com/office/drawing/2014/main" id="{82452E59-F332-4A77-976D-EFEC90C0BB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284" y="2438193"/>
            <a:ext cx="2546605" cy="298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5088C6-009B-4F9D-ACAB-C533B03665AF}"/>
              </a:ext>
            </a:extLst>
          </p:cNvPr>
          <p:cNvSpPr txBox="1"/>
          <p:nvPr/>
        </p:nvSpPr>
        <p:spPr>
          <a:xfrm>
            <a:off x="5765095" y="4910613"/>
            <a:ext cx="6618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latin typeface="SassoonPrimaryInfant" pitchFamily="2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135028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1B6EB-A798-4FD5-A961-324E6896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G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oa</a:t>
            </a:r>
            <a:r>
              <a:rPr lang="en-GB" sz="8000" dirty="0">
                <a:latin typeface="SassoonPrimaryInfant" pitchFamily="2" charset="0"/>
              </a:rPr>
              <a:t>t in a b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oa</a:t>
            </a:r>
            <a:r>
              <a:rPr lang="en-GB" sz="8000" dirty="0">
                <a:latin typeface="SassoonPrimaryInfant" pitchFamily="2" charset="0"/>
              </a:rPr>
              <a:t>t</a:t>
            </a:r>
          </a:p>
        </p:txBody>
      </p:sp>
      <p:pic>
        <p:nvPicPr>
          <p:cNvPr id="4" name="Content Placeholder 3" descr="Set 2 &amp; 3 Sounds (2)">
            <a:extLst>
              <a:ext uri="{FF2B5EF4-FFF2-40B4-BE49-F238E27FC236}">
                <a16:creationId xmlns:a16="http://schemas.microsoft.com/office/drawing/2014/main" id="{96F9EE82-F3C3-4380-80DD-A17DD9B6360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90" r="22509" b="60210"/>
          <a:stretch/>
        </p:blipFill>
        <p:spPr bwMode="auto">
          <a:xfrm>
            <a:off x="4625008" y="2464905"/>
            <a:ext cx="2941983" cy="3776869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0462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AD2E3-3DEB-4586-8084-0502FEE9A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Ch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ew</a:t>
            </a:r>
            <a:r>
              <a:rPr lang="en-GB" sz="8000" dirty="0">
                <a:latin typeface="SassoonPrimaryInfant" pitchFamily="2" charset="0"/>
              </a:rPr>
              <a:t> the st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ew</a:t>
            </a:r>
          </a:p>
        </p:txBody>
      </p:sp>
      <p:pic>
        <p:nvPicPr>
          <p:cNvPr id="4" name="Content Placeholder 3" descr="Set 2 &amp; 3 Sounds (2)">
            <a:extLst>
              <a:ext uri="{FF2B5EF4-FFF2-40B4-BE49-F238E27FC236}">
                <a16:creationId xmlns:a16="http://schemas.microsoft.com/office/drawing/2014/main" id="{EC9D22B5-7935-4924-B205-6157CF49CDD4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3" r="3751" b="57549"/>
          <a:stretch/>
        </p:blipFill>
        <p:spPr bwMode="auto">
          <a:xfrm>
            <a:off x="4598504" y="2550218"/>
            <a:ext cx="2968487" cy="370480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5837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2DE03-CC8B-4D76-9121-567ABDDCE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Br</a:t>
            </a:r>
            <a:r>
              <a:rPr lang="en-GB" sz="8000" b="1" dirty="0">
                <a:solidFill>
                  <a:srgbClr val="996600"/>
                </a:solidFill>
                <a:latin typeface="SassoonPrimaryInfant" pitchFamily="2" charset="0"/>
              </a:rPr>
              <a:t>ow</a:t>
            </a:r>
            <a:r>
              <a:rPr lang="en-GB" sz="8000" dirty="0">
                <a:latin typeface="SassoonPrimaryInfant" pitchFamily="2" charset="0"/>
              </a:rPr>
              <a:t>n c</a:t>
            </a:r>
            <a:r>
              <a:rPr lang="en-GB" sz="8000" b="1" dirty="0">
                <a:solidFill>
                  <a:srgbClr val="996600"/>
                </a:solidFill>
                <a:latin typeface="SassoonPrimaryInfant" pitchFamily="2" charset="0"/>
              </a:rPr>
              <a:t>ow</a:t>
            </a:r>
          </a:p>
        </p:txBody>
      </p:sp>
      <p:pic>
        <p:nvPicPr>
          <p:cNvPr id="4" name="Content Placeholder 3" descr="Set 2 &amp; 3 Sounds (2)">
            <a:extLst>
              <a:ext uri="{FF2B5EF4-FFF2-40B4-BE49-F238E27FC236}">
                <a16:creationId xmlns:a16="http://schemas.microsoft.com/office/drawing/2014/main" id="{82CB6290-90B3-43EA-9D58-B58CCF0B041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5" r="54334" b="59081"/>
          <a:stretch/>
        </p:blipFill>
        <p:spPr bwMode="auto">
          <a:xfrm>
            <a:off x="5042786" y="2594169"/>
            <a:ext cx="2356820" cy="346900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156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1E7BB-A9FC-4B09-9CDF-C3FFDA8D2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Sp</a:t>
            </a:r>
            <a:r>
              <a:rPr lang="en-GB" sz="8000" b="1" dirty="0">
                <a:solidFill>
                  <a:srgbClr val="66FFFF"/>
                </a:solidFill>
                <a:latin typeface="SassoonPrimaryInfant" pitchFamily="2" charset="0"/>
              </a:rPr>
              <a:t>oi</a:t>
            </a:r>
            <a:r>
              <a:rPr lang="en-GB" sz="8000" dirty="0">
                <a:latin typeface="SassoonPrimaryInfant" pitchFamily="2" charset="0"/>
              </a:rPr>
              <a:t>l the b</a:t>
            </a:r>
            <a:r>
              <a:rPr lang="en-GB" sz="8000" b="1" dirty="0">
                <a:solidFill>
                  <a:srgbClr val="66FFFF"/>
                </a:solidFill>
                <a:latin typeface="SassoonPrimaryInfant" pitchFamily="2" charset="0"/>
              </a:rPr>
              <a:t>oy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E01463D3-EF39-4A30-AB68-8D1992802BF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70" t="28835" b="30061"/>
          <a:stretch/>
        </p:blipFill>
        <p:spPr bwMode="auto">
          <a:xfrm>
            <a:off x="4731026" y="2544418"/>
            <a:ext cx="2411896" cy="36973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616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FF5ED-4B57-423A-9A26-C8C8B33C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Y</a:t>
            </a:r>
            <a:r>
              <a:rPr lang="en-GB" sz="8000" b="1" dirty="0">
                <a:solidFill>
                  <a:srgbClr val="FFC000"/>
                </a:solidFill>
                <a:latin typeface="SassoonPrimaryInfant" pitchFamily="2" charset="0"/>
              </a:rPr>
              <a:t>aw</a:t>
            </a:r>
            <a:r>
              <a:rPr lang="en-GB" sz="8000" dirty="0">
                <a:latin typeface="SassoonPrimaryInfant" pitchFamily="2" charset="0"/>
              </a:rPr>
              <a:t>n at d</a:t>
            </a:r>
            <a:r>
              <a:rPr lang="en-GB" sz="8000" b="1" dirty="0">
                <a:solidFill>
                  <a:srgbClr val="FFC000"/>
                </a:solidFill>
                <a:latin typeface="SassoonPrimaryInfant" pitchFamily="2" charset="0"/>
              </a:rPr>
              <a:t>aw</a:t>
            </a:r>
            <a:r>
              <a:rPr lang="en-GB" sz="8000" dirty="0">
                <a:latin typeface="SassoonPrimaryInfant" pitchFamily="2" charset="0"/>
              </a:rPr>
              <a:t>n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ACC80DE7-85CA-4F88-80A8-FF555C80673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1" t="63190" r="29100" b="2249"/>
          <a:stretch/>
        </p:blipFill>
        <p:spPr bwMode="auto">
          <a:xfrm>
            <a:off x="4858043" y="2461845"/>
            <a:ext cx="2475913" cy="364353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811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3F935-4891-4764-AAB9-43446283C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8000" dirty="0">
                <a:latin typeface="SassoonPrimaryInfant" pitchFamily="2" charset="0"/>
              </a:rPr>
              <a:t>Magic e Sounds</a:t>
            </a:r>
          </a:p>
        </p:txBody>
      </p:sp>
    </p:spTree>
    <p:extLst>
      <p:ext uri="{BB962C8B-B14F-4D97-AF65-F5344CB8AC3E}">
        <p14:creationId xmlns:p14="http://schemas.microsoft.com/office/powerpoint/2010/main" val="12818054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FF5ED-4B57-423A-9A26-C8C8B33C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M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a</a:t>
            </a:r>
            <a:r>
              <a:rPr lang="en-GB" sz="8000" dirty="0">
                <a:latin typeface="SassoonPrimaryInfant" pitchFamily="2" charset="0"/>
              </a:rPr>
              <a:t>k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e</a:t>
            </a:r>
            <a:r>
              <a:rPr lang="en-GB" sz="8000" dirty="0">
                <a:latin typeface="SassoonPrimaryInfant" pitchFamily="2" charset="0"/>
              </a:rPr>
              <a:t> a c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a</a:t>
            </a:r>
            <a:r>
              <a:rPr lang="en-GB" sz="8000" dirty="0">
                <a:latin typeface="SassoonPrimaryInfant" pitchFamily="2" charset="0"/>
              </a:rPr>
              <a:t>k</a:t>
            </a:r>
            <a:r>
              <a:rPr lang="en-GB" sz="8000" b="1" dirty="0">
                <a:solidFill>
                  <a:schemeClr val="bg1">
                    <a:lumMod val="65000"/>
                  </a:schemeClr>
                </a:solidFill>
                <a:latin typeface="SassoonPrimaryInfant" pitchFamily="2" charset="0"/>
              </a:rPr>
              <a:t>e</a:t>
            </a:r>
          </a:p>
        </p:txBody>
      </p:sp>
      <p:pic>
        <p:nvPicPr>
          <p:cNvPr id="6" name="Content Placeholder 5" descr="Set 2 &amp; 3 Sounds (1)">
            <a:extLst>
              <a:ext uri="{FF2B5EF4-FFF2-40B4-BE49-F238E27FC236}">
                <a16:creationId xmlns:a16="http://schemas.microsoft.com/office/drawing/2014/main" id="{DC8BA010-4C37-47DD-A8A6-FFEE9C76D4A5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45" r="88533" b="-1"/>
          <a:stretch/>
        </p:blipFill>
        <p:spPr bwMode="auto">
          <a:xfrm>
            <a:off x="4726744" y="2461845"/>
            <a:ext cx="2475914" cy="36716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0714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Girl artoon">
            <a:extLst>
              <a:ext uri="{FF2B5EF4-FFF2-40B4-BE49-F238E27FC236}">
                <a16:creationId xmlns:a16="http://schemas.microsoft.com/office/drawing/2014/main" id="{AE0DD13E-9FB9-42BC-972A-ED2E99405A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617" y="2645772"/>
            <a:ext cx="2669986" cy="28753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A27797-3418-488D-8961-8E79663DA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H</a:t>
            </a:r>
            <a:r>
              <a:rPr lang="en-GB" sz="8000" b="1" dirty="0">
                <a:solidFill>
                  <a:srgbClr val="00B050"/>
                </a:solidFill>
                <a:latin typeface="SassoonPrimaryInfant" pitchFamily="2" charset="0"/>
              </a:rPr>
              <a:t>e</a:t>
            </a:r>
            <a:r>
              <a:rPr lang="en-GB" sz="8000" dirty="0">
                <a:latin typeface="SassoonPrimaryInfant" pitchFamily="2" charset="0"/>
              </a:rPr>
              <a:t>r</a:t>
            </a:r>
            <a:r>
              <a:rPr lang="en-GB" sz="8000" b="1" dirty="0">
                <a:solidFill>
                  <a:srgbClr val="00B050"/>
                </a:solidFill>
                <a:latin typeface="SassoonPrimaryInfant" pitchFamily="2" charset="0"/>
              </a:rPr>
              <a:t>e</a:t>
            </a:r>
            <a:r>
              <a:rPr lang="en-GB" sz="8000" dirty="0">
                <a:latin typeface="SassoonPrimaryInfant" pitchFamily="2" charset="0"/>
              </a:rPr>
              <a:t> is </a:t>
            </a:r>
            <a:r>
              <a:rPr lang="en-GB" sz="8000" b="1" dirty="0">
                <a:solidFill>
                  <a:srgbClr val="00B050"/>
                </a:solidFill>
                <a:latin typeface="SassoonPrimaryInfant" pitchFamily="2" charset="0"/>
              </a:rPr>
              <a:t>E</a:t>
            </a:r>
            <a:r>
              <a:rPr lang="en-GB" sz="8000" dirty="0">
                <a:latin typeface="SassoonPrimaryInfant" pitchFamily="2" charset="0"/>
              </a:rPr>
              <a:t>v</a:t>
            </a:r>
            <a:r>
              <a:rPr lang="en-GB" sz="8000" b="1" dirty="0">
                <a:solidFill>
                  <a:srgbClr val="00B050"/>
                </a:solidFill>
                <a:latin typeface="SassoonPrimaryInfant" pitchFamily="2" charset="0"/>
              </a:rPr>
              <a:t>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C9B4D0-29EA-48D5-97F1-300D1376D07F}"/>
              </a:ext>
            </a:extLst>
          </p:cNvPr>
          <p:cNvSpPr txBox="1"/>
          <p:nvPr/>
        </p:nvSpPr>
        <p:spPr>
          <a:xfrm>
            <a:off x="4887617" y="5336476"/>
            <a:ext cx="2669986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A7B35E-A8DC-4690-9ED7-2D0AEFFE64C5}"/>
              </a:ext>
            </a:extLst>
          </p:cNvPr>
          <p:cNvSpPr txBox="1"/>
          <p:nvPr/>
        </p:nvSpPr>
        <p:spPr>
          <a:xfrm>
            <a:off x="5062025" y="5444981"/>
            <a:ext cx="23211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0" dirty="0">
                <a:latin typeface="SassoonPrimaryInfant" pitchFamily="2" charset="0"/>
              </a:rPr>
              <a:t>e-e</a:t>
            </a:r>
          </a:p>
        </p:txBody>
      </p:sp>
    </p:spTree>
    <p:extLst>
      <p:ext uri="{BB962C8B-B14F-4D97-AF65-F5344CB8AC3E}">
        <p14:creationId xmlns:p14="http://schemas.microsoft.com/office/powerpoint/2010/main" val="298883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B1F61-0436-4ED4-9FDA-20D1642C3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L</a:t>
            </a:r>
            <a:r>
              <a:rPr lang="en-GB" sz="8000" dirty="0">
                <a:solidFill>
                  <a:schemeClr val="bg1"/>
                </a:solidFill>
                <a:highlight>
                  <a:srgbClr val="000000"/>
                </a:highlight>
                <a:latin typeface="SassoonPrimaryInfant" pitchFamily="2" charset="0"/>
              </a:rPr>
              <a:t>i</a:t>
            </a:r>
            <a:r>
              <a:rPr lang="en-GB" sz="8000" dirty="0">
                <a:latin typeface="SassoonPrimaryInfant" pitchFamily="2" charset="0"/>
              </a:rPr>
              <a:t>k</a:t>
            </a:r>
            <a:r>
              <a:rPr lang="en-GB" sz="8000" dirty="0">
                <a:solidFill>
                  <a:schemeClr val="bg1"/>
                </a:solidFill>
                <a:highlight>
                  <a:srgbClr val="000000"/>
                </a:highlight>
                <a:latin typeface="SassoonPrimaryInfant" pitchFamily="2" charset="0"/>
              </a:rPr>
              <a:t>e</a:t>
            </a:r>
            <a:r>
              <a:rPr lang="en-GB" sz="8000" dirty="0">
                <a:latin typeface="SassoonPrimaryInfant" pitchFamily="2" charset="0"/>
              </a:rPr>
              <a:t> the Sm</a:t>
            </a:r>
            <a:r>
              <a:rPr lang="en-GB" sz="8000" dirty="0">
                <a:solidFill>
                  <a:schemeClr val="bg1"/>
                </a:solidFill>
                <a:highlight>
                  <a:srgbClr val="000000"/>
                </a:highlight>
                <a:latin typeface="SassoonPrimaryInfant" pitchFamily="2" charset="0"/>
              </a:rPr>
              <a:t>i</a:t>
            </a:r>
            <a:r>
              <a:rPr lang="en-GB" sz="8000" dirty="0">
                <a:latin typeface="SassoonPrimaryInfant" pitchFamily="2" charset="0"/>
              </a:rPr>
              <a:t>l</a:t>
            </a:r>
            <a:r>
              <a:rPr lang="en-GB" sz="8000" dirty="0">
                <a:solidFill>
                  <a:schemeClr val="bg1"/>
                </a:solidFill>
                <a:highlight>
                  <a:srgbClr val="000000"/>
                </a:highlight>
                <a:latin typeface="SassoonPrimaryInfant" pitchFamily="2" charset="0"/>
              </a:rPr>
              <a:t>e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57B43AD9-F825-40FA-97A0-A0309FAF2E7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0" t="67281" r="76819" b="-1"/>
          <a:stretch/>
        </p:blipFill>
        <p:spPr bwMode="auto">
          <a:xfrm>
            <a:off x="4997470" y="2568026"/>
            <a:ext cx="2197059" cy="37202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2212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E5C40-64F6-46FB-986E-24FB24B7D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Ph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o</a:t>
            </a:r>
            <a:r>
              <a:rPr lang="en-GB" sz="8000" dirty="0">
                <a:latin typeface="SassoonPrimaryInfant" pitchFamily="2" charset="0"/>
              </a:rPr>
              <a:t>n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e</a:t>
            </a:r>
            <a:r>
              <a:rPr lang="en-GB" sz="8000" dirty="0">
                <a:latin typeface="SassoonPrimaryInfant" pitchFamily="2" charset="0"/>
              </a:rPr>
              <a:t> h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o</a:t>
            </a:r>
            <a:r>
              <a:rPr lang="en-GB" sz="8000" dirty="0">
                <a:latin typeface="SassoonPrimaryInfant" pitchFamily="2" charset="0"/>
              </a:rPr>
              <a:t>m</a:t>
            </a:r>
            <a:r>
              <a:rPr lang="en-GB" sz="8000" b="1" dirty="0">
                <a:solidFill>
                  <a:srgbClr val="FFFF00"/>
                </a:solidFill>
                <a:latin typeface="SassoonPrimaryInfant" pitchFamily="2" charset="0"/>
              </a:rPr>
              <a:t>e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1F497372-1CA9-4191-B210-1A9E0489490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7" t="65644" r="63009"/>
          <a:stretch/>
        </p:blipFill>
        <p:spPr bwMode="auto">
          <a:xfrm>
            <a:off x="4670474" y="2518117"/>
            <a:ext cx="2546252" cy="36857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258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14B9-640C-48A5-BC30-207C85EA0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dirty="0">
                <a:latin typeface="SassoonPrimaryInfant" pitchFamily="2" charset="0"/>
              </a:rPr>
              <a:t>H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u</a:t>
            </a:r>
            <a:r>
              <a:rPr lang="en-GB" sz="8000" dirty="0">
                <a:latin typeface="SassoonPrimaryInfant" pitchFamily="2" charset="0"/>
              </a:rPr>
              <a:t>g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e</a:t>
            </a:r>
            <a:r>
              <a:rPr lang="en-GB" sz="8000" dirty="0">
                <a:latin typeface="SassoonPrimaryInfant" pitchFamily="2" charset="0"/>
              </a:rPr>
              <a:t> br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u</a:t>
            </a:r>
            <a:r>
              <a:rPr lang="en-GB" sz="8000" dirty="0">
                <a:latin typeface="SassoonPrimaryInfant" pitchFamily="2" charset="0"/>
              </a:rPr>
              <a:t>t</a:t>
            </a:r>
            <a:r>
              <a:rPr lang="en-GB" sz="8000" b="1" dirty="0">
                <a:solidFill>
                  <a:srgbClr val="0070C0"/>
                </a:solidFill>
                <a:latin typeface="SassoonPrimaryInfant" pitchFamily="2" charset="0"/>
              </a:rPr>
              <a:t>e</a:t>
            </a:r>
          </a:p>
        </p:txBody>
      </p:sp>
      <p:pic>
        <p:nvPicPr>
          <p:cNvPr id="4" name="Content Placeholder 3" descr="Set 2 &amp; 3 Sounds (1)">
            <a:extLst>
              <a:ext uri="{FF2B5EF4-FFF2-40B4-BE49-F238E27FC236}">
                <a16:creationId xmlns:a16="http://schemas.microsoft.com/office/drawing/2014/main" id="{F0AA9199-18DC-4197-A91B-F45A924B613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7" t="63804" r="47102"/>
          <a:stretch/>
        </p:blipFill>
        <p:spPr bwMode="auto">
          <a:xfrm>
            <a:off x="4923693" y="2532185"/>
            <a:ext cx="2391508" cy="36294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405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149</TotalTime>
  <Words>128</Words>
  <Application>Microsoft Office PowerPoint</Application>
  <PresentationFormat>Widescreen</PresentationFormat>
  <Paragraphs>36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Garamond</vt:lpstr>
      <vt:lpstr>SassoonPrimaryInfant</vt:lpstr>
      <vt:lpstr>Organic</vt:lpstr>
      <vt:lpstr>Speedy Sounds</vt:lpstr>
      <vt:lpstr>Set 1 Sounds Consonant Digraphs</vt:lpstr>
      <vt:lpstr>Sh said the horse to the hissing snake.</vt:lpstr>
      <vt:lpstr>The princess in the tower is rescued by the horse.</vt:lpstr>
      <vt:lpstr>The horse sneezes when the caterpillars hairs get up it’s nose</vt:lpstr>
      <vt:lpstr>Thing on a string</vt:lpstr>
      <vt:lpstr>I think I stink</vt:lpstr>
      <vt:lpstr>Set 2 Sounds Vowel Digraphs</vt:lpstr>
      <vt:lpstr>May I Play</vt:lpstr>
      <vt:lpstr>What can you see?</vt:lpstr>
      <vt:lpstr>Fly high</vt:lpstr>
      <vt:lpstr>Blow the snow</vt:lpstr>
      <vt:lpstr>Poo at the zoo</vt:lpstr>
      <vt:lpstr>Shout it out</vt:lpstr>
      <vt:lpstr>Toy for the boy</vt:lpstr>
      <vt:lpstr>Set 3 Sounds Vowel Digraphs</vt:lpstr>
      <vt:lpstr>Snail in the rain</vt:lpstr>
      <vt:lpstr>Cup of tea</vt:lpstr>
      <vt:lpstr>I am shy</vt:lpstr>
      <vt:lpstr>Goat in a boat</vt:lpstr>
      <vt:lpstr>Chew the stew</vt:lpstr>
      <vt:lpstr>Brown cow</vt:lpstr>
      <vt:lpstr>Spoil the boy</vt:lpstr>
      <vt:lpstr>Yawn at dawn</vt:lpstr>
      <vt:lpstr>Magic e Sounds</vt:lpstr>
      <vt:lpstr>Make a cake</vt:lpstr>
      <vt:lpstr>Here is Eve</vt:lpstr>
      <vt:lpstr>Like the Smile</vt:lpstr>
      <vt:lpstr>Phone home</vt:lpstr>
      <vt:lpstr>Huge brute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Speedy Sounds</dc:title>
  <dc:creator>Angela Lindsay</dc:creator>
  <cp:lastModifiedBy>Wendy Donegan</cp:lastModifiedBy>
  <cp:revision>28</cp:revision>
  <dcterms:created xsi:type="dcterms:W3CDTF">2020-03-25T14:25:13Z</dcterms:created>
  <dcterms:modified xsi:type="dcterms:W3CDTF">2020-03-26T08:57:38Z</dcterms:modified>
</cp:coreProperties>
</file>